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  <p:sldMasterId id="2147483673" r:id="rId2"/>
  </p:sldMasterIdLst>
  <p:notesMasterIdLst>
    <p:notesMasterId r:id="rId21"/>
  </p:notesMasterIdLst>
  <p:handoutMasterIdLst>
    <p:handoutMasterId r:id="rId22"/>
  </p:handoutMasterIdLst>
  <p:sldIdLst>
    <p:sldId id="256" r:id="rId3"/>
    <p:sldId id="261" r:id="rId4"/>
    <p:sldId id="363" r:id="rId5"/>
    <p:sldId id="355" r:id="rId6"/>
    <p:sldId id="364" r:id="rId7"/>
    <p:sldId id="366" r:id="rId8"/>
    <p:sldId id="359" r:id="rId9"/>
    <p:sldId id="360" r:id="rId10"/>
    <p:sldId id="358" r:id="rId11"/>
    <p:sldId id="357" r:id="rId12"/>
    <p:sldId id="362" r:id="rId13"/>
    <p:sldId id="361" r:id="rId14"/>
    <p:sldId id="367" r:id="rId15"/>
    <p:sldId id="365" r:id="rId16"/>
    <p:sldId id="369" r:id="rId17"/>
    <p:sldId id="370" r:id="rId18"/>
    <p:sldId id="632" r:id="rId19"/>
    <p:sldId id="371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54C20-D4D0-4D3B-AA5C-0FB017BB26B7}" v="96" dt="2025-03-11T22:56:12.362"/>
    <p1510:client id="{6C45E75C-FAEC-4350-ABA3-E1C289422DD0}" v="31" dt="2025-03-10T14:13:55.665"/>
    <p1510:client id="{19BF3249-7D90-4588-86CC-76EC2435B7C6}" v="28" dt="2025-03-11T21:04:17.595"/>
    <p1510:client id="{628E1A7B-4654-4102-A9A0-F4780EBE15A1}" v="1" dt="2025-03-12T12:56:50.690"/>
    <p1510:client id="{1DFD5F6C-0859-4D74-8ECB-A477D73D594D}" v="46" dt="2025-03-10T14:12:20.673"/>
    <p1510:client id="{3FC017AA-5E28-4702-820F-EAA7AAF17A38}" v="4" dt="2025-03-11T15:45:38.170"/>
    <p1510:client id="{25A85D1F-0DF6-9762-ED9C-BECF553B334C}" v="1" dt="2025-03-12T04:36:12.692"/>
    <p1510:client id="{315FD622-730C-45D1-ACDF-1252548C9D5F}" v="6" dt="2025-03-10T22:38:28.205"/>
    <p1510:client id="{8597E4FD-337E-4B3F-879E-B90F76870839}" v="4" dt="2025-03-10T14:43:30.802"/>
    <p1510:client id="{8BE8175B-3ECB-4BD9-A7DA-BD7DAE1B4AB2}" v="18" dt="2025-03-11T13:06:28.676"/>
    <p1510:client id="{90D3647F-E20C-4E4F-84FA-DC5873856A10}" v="30" dt="2025-03-11T14:32:44.949"/>
    <p1510:client id="{910121BB-1539-4B6D-9002-97EDC662C476}" v="16" dt="2025-03-12T12:59:18.193"/>
    <p1510:client id="{B10E286F-95C6-C54A-E480-80063F2B9958}" v="13" dt="2025-03-12T13:39:49.876"/>
    <p1510:client id="{B6E3C725-D461-0B44-499D-810973341A11}" v="51" dt="2025-03-10T19:51:08.924"/>
    <p1510:client id="{C9E793DF-75DE-4BFC-84CA-C4806FF1542B}" v="6" dt="2025-03-11T10:35:09.167"/>
    <p1510:client id="{CAC6E1FB-5D64-4AD1-BF7C-78869EEAB71D}" v="135" dt="2025-03-12T07:40:29.934"/>
    <p1510:client id="{CCF94F6C-5569-4FC0-31FB-CAAEF76CDDA6}" v="3" dt="2025-03-11T08:14:39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6165D95-E635-1061-C499-E2EF8E3215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BFA299F-C7A2-B903-B028-C73C6D38EC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3B079-5670-489F-8DC5-C8EA03164133}" type="datetimeFigureOut">
              <a:rPr lang="de-DE" smtClean="0"/>
              <a:t>13.03.2025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9AC51B-852B-087D-6007-E2E9B2A57A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15E680-1D46-FAC4-7668-593FC7DF3C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0C05C-55A8-479F-9A52-C7964F83E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34098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B247D-044A-4589-8E6F-F67B7AD2821B}" type="datetimeFigureOut">
              <a:t>13.03.2025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8F453-1E55-411A-BABA-8D30E566BAC9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80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F453-1E55-411A-BABA-8D30E566BAC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044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F453-1E55-411A-BABA-8D30E566BAC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885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F453-1E55-411A-BABA-8D30E566BAC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054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F453-1E55-411A-BABA-8D30E566BAC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1714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F453-1E55-411A-BABA-8D30E566BAC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501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F453-1E55-411A-BABA-8D30E566BAC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336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F453-1E55-411A-BABA-8D30E566BAC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64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F453-1E55-411A-BABA-8D30E566BAC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159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olienbildplatzhalter 1">
            <a:extLst>
              <a:ext uri="{FF2B5EF4-FFF2-40B4-BE49-F238E27FC236}">
                <a16:creationId xmlns:a16="http://schemas.microsoft.com/office/drawing/2014/main" id="{8A67B5C9-AB28-9737-2A2E-556363ED77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izenplatzhalter 2">
            <a:extLst>
              <a:ext uri="{FF2B5EF4-FFF2-40B4-BE49-F238E27FC236}">
                <a16:creationId xmlns:a16="http://schemas.microsoft.com/office/drawing/2014/main" id="{30B6CED6-3E76-3E5B-D334-B0F12B2E84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altLang="de-DE"/>
              <a:t>Ggf. Zwischenstandtreffen Gremien </a:t>
            </a:r>
          </a:p>
        </p:txBody>
      </p:sp>
      <p:sp>
        <p:nvSpPr>
          <p:cNvPr id="115716" name="Foliennummernplatzhalter 3">
            <a:extLst>
              <a:ext uri="{FF2B5EF4-FFF2-40B4-BE49-F238E27FC236}">
                <a16:creationId xmlns:a16="http://schemas.microsoft.com/office/drawing/2014/main" id="{CD427FEC-1186-0FE9-6847-1E97AC8940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FF633C-2944-4BA7-8CB7-5C941646264F}" type="slidenum">
              <a:rPr lang="de-DE" altLang="de-DE">
                <a:latin typeface="Calibri" panose="020F0502020204030204" pitchFamily="34" charset="0"/>
              </a:rPr>
              <a:pPr/>
              <a:t>4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F453-1E55-411A-BABA-8D30E566BAC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147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F453-1E55-411A-BABA-8D30E566BAC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657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F453-1E55-411A-BABA-8D30E566BAC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128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F453-1E55-411A-BABA-8D30E566BAC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744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F453-1E55-411A-BABA-8D30E566BAC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952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56689527-8B2D-634A-92A9-EFFA469373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" y="0"/>
            <a:ext cx="6456005" cy="3741651"/>
          </a:xfrm>
          <a:custGeom>
            <a:avLst/>
            <a:gdLst>
              <a:gd name="connsiteX0" fmla="*/ 0 w 12192005"/>
              <a:gd name="connsiteY0" fmla="*/ 0 h 4454400"/>
              <a:gd name="connsiteX1" fmla="*/ 12192005 w 12192005"/>
              <a:gd name="connsiteY1" fmla="*/ 0 h 4454400"/>
              <a:gd name="connsiteX2" fmla="*/ 12192005 w 12192005"/>
              <a:gd name="connsiteY2" fmla="*/ 4454400 h 4454400"/>
              <a:gd name="connsiteX3" fmla="*/ 0 w 12192005"/>
              <a:gd name="connsiteY3" fmla="*/ 4454400 h 4454400"/>
              <a:gd name="connsiteX4" fmla="*/ 0 w 12192005"/>
              <a:gd name="connsiteY4" fmla="*/ 0 h 4454400"/>
              <a:gd name="connsiteX0" fmla="*/ 0 w 12192005"/>
              <a:gd name="connsiteY0" fmla="*/ 0 h 4641968"/>
              <a:gd name="connsiteX1" fmla="*/ 12192005 w 12192005"/>
              <a:gd name="connsiteY1" fmla="*/ 0 h 4641968"/>
              <a:gd name="connsiteX2" fmla="*/ 12192005 w 12192005"/>
              <a:gd name="connsiteY2" fmla="*/ 4454400 h 4641968"/>
              <a:gd name="connsiteX3" fmla="*/ 0 w 12192005"/>
              <a:gd name="connsiteY3" fmla="*/ 4454400 h 4641968"/>
              <a:gd name="connsiteX4" fmla="*/ 0 w 12192005"/>
              <a:gd name="connsiteY4" fmla="*/ 0 h 4641968"/>
              <a:gd name="connsiteX0" fmla="*/ 0 w 12209589"/>
              <a:gd name="connsiteY0" fmla="*/ 0 h 4543034"/>
              <a:gd name="connsiteX1" fmla="*/ 12192005 w 12209589"/>
              <a:gd name="connsiteY1" fmla="*/ 0 h 4543034"/>
              <a:gd name="connsiteX2" fmla="*/ 12209589 w 12209589"/>
              <a:gd name="connsiteY2" fmla="*/ 3654300 h 4543034"/>
              <a:gd name="connsiteX3" fmla="*/ 0 w 12209589"/>
              <a:gd name="connsiteY3" fmla="*/ 4454400 h 4543034"/>
              <a:gd name="connsiteX4" fmla="*/ 0 w 12209589"/>
              <a:gd name="connsiteY4" fmla="*/ 0 h 4543034"/>
              <a:gd name="connsiteX0" fmla="*/ 0 w 12209589"/>
              <a:gd name="connsiteY0" fmla="*/ 0 h 4590514"/>
              <a:gd name="connsiteX1" fmla="*/ 12192005 w 12209589"/>
              <a:gd name="connsiteY1" fmla="*/ 0 h 4590514"/>
              <a:gd name="connsiteX2" fmla="*/ 12209589 w 12209589"/>
              <a:gd name="connsiteY2" fmla="*/ 3654300 h 4590514"/>
              <a:gd name="connsiteX3" fmla="*/ 0 w 12209589"/>
              <a:gd name="connsiteY3" fmla="*/ 4454400 h 4590514"/>
              <a:gd name="connsiteX4" fmla="*/ 0 w 12209589"/>
              <a:gd name="connsiteY4" fmla="*/ 0 h 459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589" h="4590514">
                <a:moveTo>
                  <a:pt x="0" y="0"/>
                </a:moveTo>
                <a:lnTo>
                  <a:pt x="12192005" y="0"/>
                </a:lnTo>
                <a:cubicBezTo>
                  <a:pt x="12197866" y="1218100"/>
                  <a:pt x="12203728" y="2436200"/>
                  <a:pt x="12209589" y="3654300"/>
                </a:cubicBezTo>
                <a:cubicBezTo>
                  <a:pt x="8884140" y="4234592"/>
                  <a:pt x="3747479" y="4876430"/>
                  <a:pt x="0" y="44544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A684CB05-725A-42D0-924E-2D9301D24F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30" y="3789001"/>
            <a:ext cx="6446970" cy="108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ts val="2500"/>
              </a:lnSpc>
              <a:buNone/>
              <a:defRPr sz="4400">
                <a:solidFill>
                  <a:srgbClr val="63636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Titel eingeben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E39419F2-6A54-4FAA-A1A3-33DE486EC0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30" y="4598998"/>
            <a:ext cx="6446970" cy="17573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2800">
                <a:solidFill>
                  <a:srgbClr val="63636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solidFill>
                  <a:srgbClr val="636362"/>
                </a:solidFill>
              </a:defRPr>
            </a:lvl2pPr>
            <a:lvl3pPr marL="914400" indent="0">
              <a:buNone/>
              <a:defRPr sz="1800">
                <a:solidFill>
                  <a:srgbClr val="636362"/>
                </a:solidFill>
              </a:defRPr>
            </a:lvl3pPr>
            <a:lvl4pPr marL="1371600" indent="0">
              <a:buNone/>
              <a:defRPr sz="1800">
                <a:solidFill>
                  <a:srgbClr val="636362"/>
                </a:solidFill>
              </a:defRPr>
            </a:lvl4pPr>
            <a:lvl5pPr marL="1828800" indent="0">
              <a:buNone/>
              <a:defRPr sz="1800">
                <a:solidFill>
                  <a:srgbClr val="636362"/>
                </a:solidFill>
              </a:defRPr>
            </a:lvl5pPr>
          </a:lstStyle>
          <a:p>
            <a:pPr lvl="0"/>
            <a:r>
              <a:rPr lang="de-DE"/>
              <a:t>Untertitel eingeben</a:t>
            </a:r>
          </a:p>
          <a:p>
            <a:pPr lvl="0"/>
            <a:r>
              <a:rPr lang="de-DE" sz="2400"/>
              <a:t>Untertitel 2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FE674D-97BC-4E7F-12A0-B2BEDB456B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3315" y="3068999"/>
            <a:ext cx="5376000" cy="288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/>
              <a:t>Erhalt:</a:t>
            </a:r>
          </a:p>
          <a:p>
            <a:pPr lvl="0"/>
            <a:r>
              <a:rPr lang="de-DE"/>
              <a:t>- Kirche</a:t>
            </a:r>
          </a:p>
          <a:p>
            <a:pPr lvl="0"/>
            <a:r>
              <a:rPr lang="de-DE"/>
              <a:t>- Pfarrheim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FDC9590F-1255-FCC8-FB4B-3E5B5290D8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6000" y="188998"/>
            <a:ext cx="5400000" cy="2880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/>
              <a:t>Aufgabe:</a:t>
            </a:r>
          </a:p>
          <a:p>
            <a:pPr lvl="0"/>
            <a:r>
              <a:rPr lang="de-DE"/>
              <a:t>- Pfarrbüro (Verkauf)</a:t>
            </a:r>
          </a:p>
          <a:p>
            <a:pPr lvl="0"/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2268870-839E-32C9-FE7A-64A57C237AB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69030" y="6398998"/>
            <a:ext cx="2743200" cy="365125"/>
          </a:xfrm>
        </p:spPr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F11679A-F58A-8714-3F60-C200B0E1DF5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216000" y="6398998"/>
            <a:ext cx="5040000" cy="365125"/>
          </a:xfrm>
        </p:spPr>
        <p:txBody>
          <a:bodyPr/>
          <a:lstStyle/>
          <a:p>
            <a:r>
              <a:rPr lang="de-DE"/>
              <a:t>- Präsentation des „ersten“ Bildes - </a:t>
            </a:r>
          </a:p>
        </p:txBody>
      </p:sp>
    </p:spTree>
    <p:extLst>
      <p:ext uri="{BB962C8B-B14F-4D97-AF65-F5344CB8AC3E}">
        <p14:creationId xmlns:p14="http://schemas.microsoft.com/office/powerpoint/2010/main" val="420190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69FD7-8552-183B-C650-F99F4365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F34977-B585-08BD-2C86-B5A26CB68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1FDC00-6EB7-CF34-C459-BBDB9E691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63E34D-65DD-8159-E689-BA6169F0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5C133FC-1C79-1392-2A93-4E8E4B5BB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03ADD4-9C93-4BE3-79D4-8278B166F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514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CE2DC-5140-C201-8C7C-5879420BD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22F2282-E376-3ABD-D040-7691F5324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0A0F4D-EDC8-2662-7624-FA8C738DF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3865CDD-9740-7782-EE6D-7CF0C020B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6E3370-17C8-5D50-AA2D-1E9CE31C7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B49D9C-4DFC-16AB-D9C9-1FC39D7F1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1885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2F093-E0F7-A568-1C36-45846B31C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20D4402-BB56-6029-038E-23651FC5D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1CEE8E-3E1C-F6B2-044A-150FA60A6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68E94-4B16-C8CB-41BE-B97A547D7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005B9B-8BDC-5546-D5F9-1BD088C96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944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95AF40-49B2-D38C-77E2-4B4104458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896FD69-96B0-C1FF-2294-45F93646E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E2370B-F961-92CE-B44A-C96C66A03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A11FF4-947E-5864-DD78-E4CD5352F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5E0A95-3B65-C598-8B03-50F7400E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87C-7A22-470F-8773-C62759756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70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31AA23-ECED-6705-E252-21C76871F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5F33FB-B5EC-0BA1-3212-45121FDDD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6BB8DB-B538-05DA-2A8F-93567BBF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B695FA-418F-C1C2-70BB-36F9F035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18C935-B06F-1AB3-026D-EA17E57F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87C-7A22-470F-8773-C62759756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1361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1AB29-55C9-6A0A-FB66-D6DA932B5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3A493E-3524-E3B9-F977-E794B840F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13D4C0-FF9B-69BE-7166-7E6923074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8EBB13-1A12-1847-39DC-0358E4478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A2E059-9FA2-4169-D0FB-C27F25A34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87C-7A22-470F-8773-C62759756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1197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CDACC-EF94-9035-ECA5-21E321FD4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143357-0298-3FDD-9D36-1931E5B3E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3C45A23-EF78-2550-8F94-5E4701930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D6809E-B5EC-61EA-C25C-B53C6557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E916E3-D827-DD57-B66B-22B6C996F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CCEEDE-5D29-765F-A70B-C8C2C66F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87C-7A22-470F-8773-C62759756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921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B7EE3A-C84D-FAEF-B3CF-E9787BF0D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D611B5-A8F8-AC5A-08AE-8372EFF85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7492EA-0B3C-9F89-03AD-E848F4847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EDDA2A3-E10B-5BBB-4B7C-B923C548E3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057C53D-75E3-07A3-46DF-581F9C4FEB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EB04E41-2ADE-23A3-83BC-0B6226DAB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B664974-E2D7-04CC-3A47-5957B0C4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09B4CFF-485B-B07D-4C95-656AC40A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87C-7A22-470F-8773-C62759756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4035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934FD-EB65-11B9-1031-C8790B07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E6D639-1E86-68D8-272F-CB068232E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33A60A-F77D-EFC9-3BA1-9B2849E39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23BB5E-EC53-C4DB-D4B6-35CF445B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87C-7A22-470F-8773-C62759756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2430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7AF696E-F721-1B09-7152-3DA3185B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799B496-BF87-5C5D-F715-82558042E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9711BE-FA74-353B-6805-5970B1BF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87C-7A22-470F-8773-C62759756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37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meindevo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56689527-8B2D-634A-92A9-EFFA469373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" y="0"/>
            <a:ext cx="12209589" cy="4590514"/>
          </a:xfrm>
          <a:custGeom>
            <a:avLst/>
            <a:gdLst>
              <a:gd name="connsiteX0" fmla="*/ 0 w 12192005"/>
              <a:gd name="connsiteY0" fmla="*/ 0 h 4454400"/>
              <a:gd name="connsiteX1" fmla="*/ 12192005 w 12192005"/>
              <a:gd name="connsiteY1" fmla="*/ 0 h 4454400"/>
              <a:gd name="connsiteX2" fmla="*/ 12192005 w 12192005"/>
              <a:gd name="connsiteY2" fmla="*/ 4454400 h 4454400"/>
              <a:gd name="connsiteX3" fmla="*/ 0 w 12192005"/>
              <a:gd name="connsiteY3" fmla="*/ 4454400 h 4454400"/>
              <a:gd name="connsiteX4" fmla="*/ 0 w 12192005"/>
              <a:gd name="connsiteY4" fmla="*/ 0 h 4454400"/>
              <a:gd name="connsiteX0" fmla="*/ 0 w 12192005"/>
              <a:gd name="connsiteY0" fmla="*/ 0 h 4641968"/>
              <a:gd name="connsiteX1" fmla="*/ 12192005 w 12192005"/>
              <a:gd name="connsiteY1" fmla="*/ 0 h 4641968"/>
              <a:gd name="connsiteX2" fmla="*/ 12192005 w 12192005"/>
              <a:gd name="connsiteY2" fmla="*/ 4454400 h 4641968"/>
              <a:gd name="connsiteX3" fmla="*/ 0 w 12192005"/>
              <a:gd name="connsiteY3" fmla="*/ 4454400 h 4641968"/>
              <a:gd name="connsiteX4" fmla="*/ 0 w 12192005"/>
              <a:gd name="connsiteY4" fmla="*/ 0 h 4641968"/>
              <a:gd name="connsiteX0" fmla="*/ 0 w 12209589"/>
              <a:gd name="connsiteY0" fmla="*/ 0 h 4543034"/>
              <a:gd name="connsiteX1" fmla="*/ 12192005 w 12209589"/>
              <a:gd name="connsiteY1" fmla="*/ 0 h 4543034"/>
              <a:gd name="connsiteX2" fmla="*/ 12209589 w 12209589"/>
              <a:gd name="connsiteY2" fmla="*/ 3654300 h 4543034"/>
              <a:gd name="connsiteX3" fmla="*/ 0 w 12209589"/>
              <a:gd name="connsiteY3" fmla="*/ 4454400 h 4543034"/>
              <a:gd name="connsiteX4" fmla="*/ 0 w 12209589"/>
              <a:gd name="connsiteY4" fmla="*/ 0 h 4543034"/>
              <a:gd name="connsiteX0" fmla="*/ 0 w 12209589"/>
              <a:gd name="connsiteY0" fmla="*/ 0 h 4590514"/>
              <a:gd name="connsiteX1" fmla="*/ 12192005 w 12209589"/>
              <a:gd name="connsiteY1" fmla="*/ 0 h 4590514"/>
              <a:gd name="connsiteX2" fmla="*/ 12209589 w 12209589"/>
              <a:gd name="connsiteY2" fmla="*/ 3654300 h 4590514"/>
              <a:gd name="connsiteX3" fmla="*/ 0 w 12209589"/>
              <a:gd name="connsiteY3" fmla="*/ 4454400 h 4590514"/>
              <a:gd name="connsiteX4" fmla="*/ 0 w 12209589"/>
              <a:gd name="connsiteY4" fmla="*/ 0 h 459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589" h="4590514">
                <a:moveTo>
                  <a:pt x="0" y="0"/>
                </a:moveTo>
                <a:lnTo>
                  <a:pt x="12192005" y="0"/>
                </a:lnTo>
                <a:cubicBezTo>
                  <a:pt x="12197866" y="1218100"/>
                  <a:pt x="12203728" y="2436200"/>
                  <a:pt x="12209589" y="3654300"/>
                </a:cubicBezTo>
                <a:cubicBezTo>
                  <a:pt x="8884140" y="4234592"/>
                  <a:pt x="3747479" y="4876430"/>
                  <a:pt x="0" y="44544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A684CB05-725A-42D0-924E-2D9301D24F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0" y="4869000"/>
            <a:ext cx="9022022" cy="943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500"/>
              </a:lnSpc>
              <a:buNone/>
              <a:defRPr sz="2800">
                <a:solidFill>
                  <a:srgbClr val="63636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Titel eingeben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E39419F2-6A54-4FAA-A1A3-33DE486EC0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000" y="5949000"/>
            <a:ext cx="9022022" cy="5978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63636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solidFill>
                  <a:srgbClr val="636362"/>
                </a:solidFill>
              </a:defRPr>
            </a:lvl2pPr>
            <a:lvl3pPr marL="914400" indent="0">
              <a:buNone/>
              <a:defRPr sz="1800">
                <a:solidFill>
                  <a:srgbClr val="636362"/>
                </a:solidFill>
              </a:defRPr>
            </a:lvl3pPr>
            <a:lvl4pPr marL="1371600" indent="0">
              <a:buNone/>
              <a:defRPr sz="1800">
                <a:solidFill>
                  <a:srgbClr val="636362"/>
                </a:solidFill>
              </a:defRPr>
            </a:lvl4pPr>
            <a:lvl5pPr marL="1828800" indent="0">
              <a:buNone/>
              <a:defRPr sz="1800">
                <a:solidFill>
                  <a:srgbClr val="636362"/>
                </a:solidFill>
              </a:defRPr>
            </a:lvl5pPr>
          </a:lstStyle>
          <a:p>
            <a:pPr lvl="0"/>
            <a:r>
              <a:rPr lang="de-DE"/>
              <a:t>Untertitel eingeben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E159DA-80A6-D5FD-D71A-B9E3269C61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000" y="549000"/>
            <a:ext cx="7559675" cy="7191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480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21E20D-C216-9178-24C4-91345DF2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536AB8-CD44-9A39-098F-70F99F4DB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AAE90D-4681-EFC4-7A2B-444E01831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FFEDCB-463E-8951-4FED-CDC596027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DD6BB1A-D4EC-0170-E051-BB08049A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3E4A67-3178-72F7-0ED9-160DF5FB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87C-7A22-470F-8773-C62759756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4329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1F16E-1090-C94C-CC37-A3966BE5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AB99BB0-D97F-B372-B0BC-E472AE87D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77F8A4-8C66-3F29-F0BC-6152CF7DD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BCCEF7-F8A8-FF0E-F3A1-0C36D8C7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E155BBF-821B-2C96-CEEF-8B44F0D4B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71B51F-065E-2C11-6DCF-5D9DC9DA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87C-7A22-470F-8773-C62759756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05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AAC57E-75C0-BEFE-3120-45E1AC15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A2CA507-145D-530E-423D-E59815F43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433159-0001-3772-C000-9C644D0C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45BA8D-2C69-BA4E-BAA4-4F24DC808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411834-2355-4220-1A16-74A936A0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87C-7A22-470F-8773-C62759756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5932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6DAE705-CE62-56A2-C846-C5908776A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9324E7C-7DB8-8187-3113-E5788BA62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F72C98-756C-6372-1C53-749F7BD62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B690F9-F982-D258-2C7A-06FEF8EF0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AEB4DF-2EDC-5F68-9E10-256406484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87C-7A22-470F-8773-C62759756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828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8555221-9F09-CEF3-5749-0CCB2554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B1D9694-A046-1162-F08B-35FEE5F8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45E4E9-6476-A742-2EFA-981571ED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108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E3A949-03FD-D864-A6B4-C6224E8FF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F8BB5E-18B0-CECA-5748-21B9D4E27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80AC3F-88C8-FB78-92EA-BBE1C71D1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C341BE-8D0D-13B0-1399-9C1C97E9B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9CDBDA-74C4-404E-649B-1537DE79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097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61FB0D-DFA9-E308-826C-CEAB14239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33DD1C-72AE-8EC0-28AD-E7FB1D642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9AC6C7-30F3-0628-E89B-EEAD9E1F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21EDAE-FBE5-AC22-94E4-0D863361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21D061-E492-84F6-B4C5-F51A3566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6259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96BE6E-BD88-64C5-22A1-74CA6F2D5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C80DB9-F3BC-D633-1001-CCAE5A311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45C7FB-EF13-348C-7977-872786418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F8B15A-FC87-2F92-7975-91B9329A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60B599-47A4-704B-6FEB-43166704A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90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C309CC-0DA9-F700-F6FB-5C5BE32F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A3CDC6-03CC-104B-A812-ED293561BC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7C7D9CE-30D7-4F22-3E0F-B109F339E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0257C35-F799-C593-C9A7-99B734F68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39E40-CFDC-825A-91EB-C6833F9B8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509321C-9624-69CD-5D08-B7906050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1443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670D6-9DA8-FD04-3F19-0D7111E7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66CF9B-B0CF-0421-4C2B-11CDF216C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97C7EC-4E01-EF84-3E43-4EC46B304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DDF523E-692E-1B62-2BFC-4D966E52B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586DD44-49A4-BD4E-1F73-0EBC96367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0D06926-A0E7-5EA9-89F2-E3831E88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6FA1E82-7D15-0841-A6D7-57888DAA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B27A3F2-4DC5-6641-DAB7-B9E7E477C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675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0B3B6-C32A-C67B-E688-9533E2B5C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13D426-0812-97F6-7564-D0796A0A2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12.03.2025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CFE6D4-50A5-B23B-B2AA-8C69ECBC7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E5CB7C-B5F6-D481-FC89-B03466D5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174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1CFB46-7883-8207-81B6-399368603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3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4FA0D7-A24F-2F1B-6580-F3E37E5F9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9E80BF-C283-8276-A9E6-A4D6A269A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6000" y="6310312"/>
            <a:ext cx="50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- Präsentation des „ersten“ Bildes -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89825E5-79A3-7A2F-E73F-9E751C7E2E5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42826" y="6176963"/>
            <a:ext cx="3328704" cy="50601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F5F0BB-F0AD-EF42-E692-F45436F2D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6000" y="63178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12.03.2025</a:t>
            </a:r>
          </a:p>
        </p:txBody>
      </p:sp>
    </p:spTree>
    <p:extLst>
      <p:ext uri="{BB962C8B-B14F-4D97-AF65-F5344CB8AC3E}">
        <p14:creationId xmlns:p14="http://schemas.microsoft.com/office/powerpoint/2010/main" val="332417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2" r:id="rId2"/>
    <p:sldLayoutId id="2147483668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9" r:id="rId10"/>
    <p:sldLayoutId id="2147483670" r:id="rId11"/>
    <p:sldLayoutId id="214748367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017443B-877C-2345-79D5-3500DEB9C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5ADF6C-082E-9DBF-9B65-D65071C6A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C1C89F-819C-9EED-AB11-21F9CBDD31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12.03.2025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D6F68D-5343-B58C-FD83-9D6322838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- Präsentation des „ersten“ Bildes -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87D853-8A29-6EAA-6BA1-AD3B089A1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B0D87C-7A22-470F-8773-C62759756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201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mmobilien@do-m.de" TargetMode="External"/><Relationship Id="rId2" Type="http://schemas.openxmlformats.org/officeDocument/2006/relationships/hyperlink" Target="mailto:immobilienprozess@do-m.de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Haus, Städtebau, Gebäude, Wohnlage enthält.&#10;&#10;KI-generierte Inhalte können fehlerhaft sein.">
            <a:extLst>
              <a:ext uri="{FF2B5EF4-FFF2-40B4-BE49-F238E27FC236}">
                <a16:creationId xmlns:a16="http://schemas.microsoft.com/office/drawing/2014/main" id="{4EECF437-E5F7-1D6A-907B-8B75D45C9E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9" b="15719"/>
          <a:stretch/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48DE5E-AA3C-B9D6-4042-6EA7785DF8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000" y="4869000"/>
            <a:ext cx="11160000" cy="14400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3900">
                <a:latin typeface="Segoe UI" panose="020B0502040204020203" pitchFamily="34" charset="0"/>
                <a:cs typeface="Segoe UI" panose="020B0502040204020203" pitchFamily="34" charset="0"/>
              </a:rPr>
              <a:t>Immobilienprozess Pastoraler Raum – Dortmund-Mitte</a:t>
            </a:r>
            <a:endParaRPr lang="de-DE" sz="3900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4200" b="1">
                <a:latin typeface="Segoe UI" panose="020B0502040204020203" pitchFamily="34" charset="0"/>
                <a:cs typeface="Segoe UI" panose="020B0502040204020203" pitchFamily="34" charset="0"/>
              </a:rPr>
              <a:t>Präsentation des „ersten“ Bildes</a:t>
            </a:r>
            <a:endParaRPr lang="de-DE" sz="42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400">
                <a:latin typeface="Segoe UI" panose="020B0502040204020203" pitchFamily="34" charset="0"/>
                <a:cs typeface="Segoe UI" panose="020B0502040204020203" pitchFamily="34" charset="0"/>
              </a:rPr>
              <a:t>Mittwoch, 12.03.2025, Katholisches Centrum Dortmund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E4696D6-9CAF-4217-DBD2-3E19F4145E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00" y="5972140"/>
            <a:ext cx="1638467" cy="73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9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B7892-847D-ABFE-CDD7-74D39A924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 descr="Ein Bild, das draußen, Baum, Haus, Gebäude enthält.&#10;&#10;KI-generierte Inhalte können fehlerhaft sein.">
            <a:extLst>
              <a:ext uri="{FF2B5EF4-FFF2-40B4-BE49-F238E27FC236}">
                <a16:creationId xmlns:a16="http://schemas.microsoft.com/office/drawing/2014/main" id="{E7990881-303D-2D2E-6B4E-D99EC6F4D9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" r="1577"/>
          <a:stretch/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2E2559-91A8-3731-A9BF-B0FD71F6A5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3415" y="3564309"/>
            <a:ext cx="6446970" cy="1080000"/>
          </a:xfrm>
        </p:spPr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St. Bonifatius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C642563D-9AAF-97B5-6E73-25D1C3AA99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415" y="4384076"/>
            <a:ext cx="6751775" cy="2480276"/>
          </a:xfrm>
        </p:spPr>
        <p:txBody>
          <a:bodyPr/>
          <a:lstStyle/>
          <a:p>
            <a:r>
              <a:rPr lang="de-DE" dirty="0">
                <a:latin typeface="Segoe UI"/>
                <a:cs typeface="Segoe UI"/>
              </a:rPr>
              <a:t>Pastorale Highlights</a:t>
            </a:r>
          </a:p>
          <a:p>
            <a:pPr marL="342900" indent="-342900">
              <a:buChar char="•"/>
            </a:pPr>
            <a:r>
              <a:rPr lang="de-DE" sz="2000" dirty="0">
                <a:latin typeface="Segoe UI"/>
                <a:cs typeface="Segoe UI"/>
              </a:rPr>
              <a:t>Kinder</a:t>
            </a:r>
            <a:r>
              <a:rPr lang="de-DE" sz="2000" dirty="0">
                <a:latin typeface="Segoe UI"/>
                <a:cs typeface="Segoe UI"/>
                <a:sym typeface="Wingdings" panose="05000000000000000000" pitchFamily="2" charset="2"/>
              </a:rPr>
              <a:t> &amp; Jugendpastoral, „große“ &amp; besondere Gottesdienste (Kinder, Familien etc.)</a:t>
            </a:r>
            <a:endParaRPr lang="de-DE" dirty="0"/>
          </a:p>
          <a:p>
            <a:pPr marL="342900" indent="-342900">
              <a:buChar char="•"/>
            </a:pPr>
            <a:r>
              <a:rPr lang="de-DE" sz="2000" dirty="0">
                <a:latin typeface="Segoe UI"/>
                <a:cs typeface="Segoe UI"/>
                <a:sym typeface="Wingdings" panose="05000000000000000000" pitchFamily="2" charset="2"/>
              </a:rPr>
              <a:t>Verbandliche</a:t>
            </a:r>
            <a:r>
              <a:rPr lang="de-DE" sz="2000" dirty="0">
                <a:latin typeface="Segoe UI"/>
                <a:cs typeface="Segoe UI"/>
              </a:rPr>
              <a:t> </a:t>
            </a:r>
            <a:r>
              <a:rPr lang="de-DE" sz="2000" dirty="0">
                <a:latin typeface="Segoe UI"/>
                <a:cs typeface="Segoe UI"/>
                <a:sym typeface="Wingdings" panose="05000000000000000000" pitchFamily="2" charset="2"/>
              </a:rPr>
              <a:t>&amp; offene Jugendarbeit</a:t>
            </a:r>
            <a:endParaRPr lang="de-DE" dirty="0"/>
          </a:p>
          <a:p>
            <a:pPr marL="342900" indent="-342900">
              <a:buChar char="•"/>
            </a:pPr>
            <a:r>
              <a:rPr lang="de-DE" sz="2000" dirty="0">
                <a:latin typeface="Segoe UI"/>
                <a:cs typeface="Segoe UI"/>
              </a:rPr>
              <a:t>Kirchenmusik</a:t>
            </a:r>
            <a:r>
              <a:rPr lang="de-DE" sz="2000" dirty="0">
                <a:latin typeface="Segoe UI"/>
                <a:cs typeface="Segoe UI"/>
                <a:sym typeface="Wingdings" panose="05000000000000000000" pitchFamily="2" charset="2"/>
              </a:rPr>
              <a:t> mit 6 aktiven Musikgruppen &amp; Chören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2703CAF3-385B-9B0D-5977-CA27E26C6C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3315" y="2707537"/>
            <a:ext cx="5376000" cy="2880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latin typeface="Segoe UI"/>
                <a:cs typeface="Segoe UI"/>
              </a:rPr>
              <a:t>Kirche</a:t>
            </a:r>
          </a:p>
          <a:p>
            <a:pPr marL="457200" indent="-457200">
              <a:buFontTx/>
              <a:buChar char="-"/>
            </a:pPr>
            <a:r>
              <a:rPr lang="de-DE" sz="2400">
                <a:latin typeface="Segoe UI"/>
                <a:cs typeface="Segoe UI"/>
              </a:rPr>
              <a:t>Erhalt des Gebäudes</a:t>
            </a: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de-DE" sz="2400">
                <a:latin typeface="Segoe UI"/>
                <a:cs typeface="Segoe UI"/>
              </a:rPr>
              <a:t>Mögliche Unterteilung zum Seitenschiff</a:t>
            </a:r>
          </a:p>
          <a:p>
            <a:r>
              <a:rPr lang="de-DE">
                <a:latin typeface="Segoe UI"/>
                <a:cs typeface="Segoe UI"/>
              </a:rPr>
              <a:t>Pfarrheim</a:t>
            </a:r>
          </a:p>
          <a:p>
            <a:pPr marL="457200" indent="-457200">
              <a:buFontTx/>
              <a:buChar char="-"/>
            </a:pPr>
            <a:r>
              <a:rPr lang="de-DE" sz="2400">
                <a:latin typeface="Segoe UI"/>
                <a:cs typeface="Segoe UI"/>
              </a:rPr>
              <a:t>Erhalt und bauliche Ertüchtigung</a:t>
            </a:r>
          </a:p>
          <a:p>
            <a:pPr marL="457200" indent="-457200">
              <a:buFontTx/>
              <a:buChar char="-"/>
            </a:pPr>
            <a:r>
              <a:rPr lang="de-DE" sz="2400">
                <a:latin typeface="Segoe UI"/>
                <a:cs typeface="Segoe UI"/>
              </a:rPr>
              <a:t>Großpflegestelle und </a:t>
            </a:r>
            <a:r>
              <a:rPr lang="de-DE" sz="2400" err="1">
                <a:latin typeface="Segoe UI"/>
                <a:cs typeface="Segoe UI"/>
              </a:rPr>
              <a:t>koT</a:t>
            </a:r>
            <a:endParaRPr lang="de-DE" sz="2400" err="1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FC90745D-7EB1-4EB8-D1F4-DDCDEBD40C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Pfarrhaus</a:t>
            </a:r>
          </a:p>
          <a:p>
            <a:pPr marL="457200" indent="-457200">
              <a:buFontTx/>
              <a:buChar char="-"/>
            </a:pPr>
            <a:r>
              <a:rPr lang="de-DE" sz="2400">
                <a:latin typeface="Segoe UI"/>
                <a:cs typeface="Segoe UI"/>
              </a:rPr>
              <a:t>Auflösung des Pfarrbüros</a:t>
            </a:r>
          </a:p>
          <a:p>
            <a:r>
              <a:rPr lang="de-DE" sz="2400">
                <a:latin typeface="Segoe UI"/>
                <a:cs typeface="Segoe UI"/>
              </a:rPr>
              <a:t>     (Kontaktbüro im Pfarrheim)</a:t>
            </a:r>
          </a:p>
          <a:p>
            <a:pPr marL="457200" indent="-457200">
              <a:buFontTx/>
              <a:buChar char="-"/>
            </a:pPr>
            <a:r>
              <a:rPr lang="de-DE" sz="2400">
                <a:latin typeface="Segoe UI"/>
                <a:cs typeface="Segoe UI"/>
              </a:rPr>
              <a:t>Umnutzung der Kellerräume</a:t>
            </a:r>
            <a:endParaRPr lang="en-US" sz="2400">
              <a:latin typeface="Segoe UI"/>
              <a:cs typeface="Segoe UI"/>
            </a:endParaRPr>
          </a:p>
          <a:p>
            <a:pPr marL="457200" indent="-457200">
              <a:buFontTx/>
              <a:buChar char="-"/>
            </a:pPr>
            <a:r>
              <a:rPr lang="de-DE" sz="2400">
                <a:latin typeface="Segoe UI"/>
                <a:cs typeface="Segoe UI"/>
              </a:rPr>
              <a:t>Komplette Nutzung als wirtschaftende Einheit</a:t>
            </a:r>
            <a:endParaRPr lang="en-US" sz="2400">
              <a:latin typeface="Segoe UI"/>
              <a:cs typeface="Segoe UI"/>
            </a:endParaRPr>
          </a:p>
          <a:p>
            <a:pPr marL="457200" indent="-457200">
              <a:buFontTx/>
              <a:buChar char="-"/>
            </a:pPr>
            <a:endParaRPr lang="de-DE" sz="2400"/>
          </a:p>
          <a:p>
            <a:pPr marL="457200" indent="-457200">
              <a:buFontTx/>
              <a:buChar char="-"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45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BFB438-9C3E-F96D-32B3-9674FC0216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DE"/>
              <a:t>St. Johannes Baptist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E75248-9D15-649D-8AB1-A9A5F34114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9030" y="4598998"/>
            <a:ext cx="6446970" cy="2074389"/>
          </a:xfrm>
        </p:spPr>
        <p:txBody>
          <a:bodyPr/>
          <a:lstStyle/>
          <a:p>
            <a:r>
              <a:rPr lang="de-DE" dirty="0">
                <a:latin typeface="Segoe UI"/>
                <a:cs typeface="Segoe UI"/>
              </a:rPr>
              <a:t>Pastorale Highlights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400" dirty="0">
                <a:latin typeface="Segoe UI"/>
                <a:cs typeface="Segoe UI"/>
                <a:sym typeface="Wingdings" panose="05000000000000000000" pitchFamily="2" charset="2"/>
              </a:rPr>
              <a:t>Stadtkirche</a:t>
            </a:r>
            <a:endParaRPr lang="de-DE" sz="2400" dirty="0">
              <a:latin typeface="Segoe UI"/>
              <a:cs typeface="Segoe UI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400" dirty="0">
                <a:latin typeface="Segoe UI"/>
                <a:cs typeface="Segoe UI"/>
              </a:rPr>
              <a:t>Kirchenmusik</a:t>
            </a:r>
            <a:endParaRPr lang="de-DE" sz="2400" dirty="0">
              <a:latin typeface="Segoe UI"/>
              <a:cs typeface="Segoe UI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400" dirty="0">
                <a:latin typeface="Segoe UI"/>
                <a:cs typeface="Segoe UI"/>
                <a:sym typeface="Wingdings" panose="05000000000000000000" pitchFamily="2" charset="2"/>
              </a:rPr>
              <a:t>Obdachlosenfrühstück</a:t>
            </a:r>
            <a:endParaRPr lang="de-DE" sz="2400" dirty="0">
              <a:latin typeface="Segoe UI"/>
              <a:cs typeface="Segoe UI"/>
            </a:endParaRP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0609274-E4D3-5AAE-8856-4C09B2EA07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3315" y="1878723"/>
            <a:ext cx="5381562" cy="40702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latin typeface="Segoe UI"/>
                <a:cs typeface="Segoe UI"/>
              </a:rPr>
              <a:t>Kirche</a:t>
            </a:r>
            <a:endParaRPr lang="de-DE"/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de-DE" sz="2200">
                <a:latin typeface="Segoe UI"/>
                <a:cs typeface="Segoe UI"/>
              </a:rPr>
              <a:t>Erhalt des denkmalgeschützten Gebäudes</a:t>
            </a:r>
            <a:endParaRPr lang="de-DE" sz="2200" err="1">
              <a:latin typeface="Segoe UI"/>
              <a:cs typeface="Segoe UI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de-DE" sz="2200">
                <a:latin typeface="Segoe UI"/>
                <a:cs typeface="Segoe UI"/>
              </a:rPr>
              <a:t>Verlässlicher Ort für Eucharistie und Sakramente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de-DE" sz="2200">
                <a:latin typeface="Segoe UI"/>
                <a:cs typeface="Segoe UI"/>
              </a:rPr>
              <a:t>Offene Kirche und pastoraler Raum in der Innenstadt</a:t>
            </a:r>
          </a:p>
          <a:p>
            <a:r>
              <a:rPr lang="de-DE">
                <a:latin typeface="Segoe UI"/>
                <a:cs typeface="Segoe UI"/>
              </a:rPr>
              <a:t>Gemeindehaus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de-DE" sz="2200">
                <a:latin typeface="Segoe UI"/>
                <a:cs typeface="Segoe UI"/>
              </a:rPr>
              <a:t>Vollständiger Erhalt: Raum für Gremien des pastoralen Raumes und als Veranstaltungsort für Stadtkirche und Stadt Dortmund</a:t>
            </a:r>
          </a:p>
          <a:p>
            <a:endParaRPr lang="de-DE">
              <a:latin typeface="Segoe UI"/>
              <a:cs typeface="Segoe UI"/>
            </a:endParaRP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3D0DACC-8E06-A204-773E-7E4211EF6B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16000" y="188998"/>
            <a:ext cx="5383314" cy="19678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latin typeface="Segoe UI"/>
                <a:cs typeface="Segoe UI"/>
              </a:rPr>
              <a:t>Gruppenraum                 </a:t>
            </a:r>
            <a:endParaRPr lang="de-DE" sz="2200"/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de-DE" sz="2200">
                <a:latin typeface="Segoe UI"/>
                <a:cs typeface="Segoe UI"/>
              </a:rPr>
              <a:t>  Umbau zum Zentralbüro</a:t>
            </a:r>
            <a:endParaRPr lang="de-DE" sz="2200"/>
          </a:p>
          <a:p>
            <a:r>
              <a:rPr lang="de-DE">
                <a:latin typeface="Segoe UI"/>
                <a:cs typeface="Segoe UI"/>
              </a:rPr>
              <a:t>Weitere Räume im Keller </a:t>
            </a:r>
            <a:endParaRPr lang="de-DE" sz="2200"/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de-DE" sz="2200">
                <a:latin typeface="Segoe UI"/>
                <a:cs typeface="Segoe UI"/>
              </a:rPr>
              <a:t>  Nutzung für Archiv Zentralbüro</a:t>
            </a:r>
            <a:endParaRPr lang="de-DE" sz="2200"/>
          </a:p>
        </p:txBody>
      </p:sp>
      <p:pic>
        <p:nvPicPr>
          <p:cNvPr id="6" name="Bildplatzhalter 5" descr="Ein Bild, das draußen, Wolke, Himmel, Gebäude enthält.&#10;&#10;KI-generierte Inhalte können fehlerhaft sein.">
            <a:extLst>
              <a:ext uri="{FF2B5EF4-FFF2-40B4-BE49-F238E27FC236}">
                <a16:creationId xmlns:a16="http://schemas.microsoft.com/office/drawing/2014/main" id="{A61F45EC-1771-85DD-BF1A-8CF859BC72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84" t="389" r="328" b="20845"/>
          <a:stretch/>
        </p:blipFill>
        <p:spPr>
          <a:xfrm>
            <a:off x="-19339" y="-23519"/>
            <a:ext cx="6390686" cy="3813978"/>
          </a:xfrm>
        </p:spPr>
      </p:pic>
    </p:spTree>
    <p:extLst>
      <p:ext uri="{BB962C8B-B14F-4D97-AF65-F5344CB8AC3E}">
        <p14:creationId xmlns:p14="http://schemas.microsoft.com/office/powerpoint/2010/main" val="86513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99E3B-32CB-E29C-FEDD-8FBB16B55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BE3D0A-44AD-0C40-E021-E0C63F5D31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Heilig Kreuz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BC3BE9FC-B74D-2578-9557-64E86515A7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9030" y="4676930"/>
            <a:ext cx="6446970" cy="1757353"/>
          </a:xfrm>
        </p:spPr>
        <p:txBody>
          <a:bodyPr/>
          <a:lstStyle/>
          <a:p>
            <a:r>
              <a:rPr lang="de-DE">
                <a:latin typeface="Segoe UI"/>
                <a:cs typeface="Segoe UI"/>
              </a:rPr>
              <a:t>Pastorale Highlights: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>
                <a:latin typeface="Segoe UI"/>
                <a:cs typeface="Segoe UI"/>
                <a:sym typeface="Wingdings" panose="05000000000000000000" pitchFamily="2" charset="2"/>
              </a:rPr>
              <a:t>Kooperation mit der kath. Hochschulgemeinde</a:t>
            </a:r>
            <a:endParaRPr lang="de-DE" sz="2400">
              <a:latin typeface="Segoe UI"/>
              <a:cs typeface="Segoe UI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>
                <a:latin typeface="Segoe UI"/>
                <a:cs typeface="Segoe UI"/>
              </a:rPr>
              <a:t>Junge Kirche Dortmund</a:t>
            </a:r>
            <a:endParaRPr lang="de-DE" sz="2400"/>
          </a:p>
          <a:p>
            <a:endParaRPr lang="de-DE" sz="240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C0EFF8C0-F0EF-2B53-B467-189BBC4E0B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3315" y="1613753"/>
            <a:ext cx="5393187" cy="43352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latin typeface="Segoe UI"/>
                <a:cs typeface="Segoe UI"/>
              </a:rPr>
              <a:t>Kirche</a:t>
            </a:r>
          </a:p>
          <a:p>
            <a:pPr marL="457200" indent="-457200">
              <a:buFont typeface="Calibri"/>
              <a:buChar char="-"/>
            </a:pPr>
            <a:r>
              <a:rPr lang="de-DE" sz="2200">
                <a:latin typeface="Segoe UI"/>
                <a:cs typeface="Segoe UI"/>
              </a:rPr>
              <a:t>Erhalt des kürzlich sanierten und denkmalgeschützten Gebäudes</a:t>
            </a:r>
          </a:p>
          <a:p>
            <a:pPr marL="457200" indent="-457200">
              <a:buFont typeface="Calibri"/>
              <a:buChar char="-"/>
            </a:pPr>
            <a:r>
              <a:rPr lang="de-DE" sz="2200">
                <a:latin typeface="Segoe UI"/>
                <a:cs typeface="Segoe UI"/>
              </a:rPr>
              <a:t>Nutzung durch die kath.  Hochschulgemeinde</a:t>
            </a:r>
          </a:p>
          <a:p>
            <a:pPr marL="457200" indent="-457200">
              <a:buFont typeface="Calibri"/>
              <a:buChar char="-"/>
            </a:pPr>
            <a:r>
              <a:rPr lang="de-DE" sz="2200">
                <a:latin typeface="Segoe UI"/>
                <a:cs typeface="Segoe UI"/>
              </a:rPr>
              <a:t>Gottesdienste für junge Menschen</a:t>
            </a:r>
          </a:p>
          <a:p>
            <a:pPr marL="457200" indent="-457200">
              <a:spcAft>
                <a:spcPts val="600"/>
              </a:spcAft>
              <a:buFont typeface="Calibri"/>
              <a:buChar char="-"/>
            </a:pPr>
            <a:r>
              <a:rPr lang="de-DE" sz="2200">
                <a:latin typeface="Segoe UI"/>
                <a:cs typeface="Segoe UI"/>
              </a:rPr>
              <a:t>Gottesdienste für bestimmte Zielgruppen</a:t>
            </a:r>
          </a:p>
          <a:p>
            <a:r>
              <a:rPr lang="de-DE">
                <a:latin typeface="Segoe UI"/>
                <a:cs typeface="Segoe UI"/>
              </a:rPr>
              <a:t>Pfarrheim</a:t>
            </a:r>
          </a:p>
          <a:p>
            <a:pPr marL="342900" indent="-342900">
              <a:buFont typeface="Calibri"/>
              <a:buChar char="-"/>
            </a:pPr>
            <a:r>
              <a:rPr lang="de-DE" sz="2200">
                <a:latin typeface="Segoe UI"/>
                <a:cs typeface="Segoe UI"/>
              </a:rPr>
              <a:t>Langfristige Nutzung durch die kath. Hochschulgemeinde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de-DE" sz="2200">
                <a:latin typeface="Segoe UI"/>
                <a:cs typeface="Segoe UI"/>
              </a:rPr>
              <a:t>Kleiner Saal: Nutzung durch Gemeinde und KITA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E6BFAD5B-7150-D0D0-8E58-D4CAF46568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Pfarrhaus</a:t>
            </a:r>
          </a:p>
          <a:p>
            <a:pPr marL="457200" indent="-457200">
              <a:buFontTx/>
              <a:buChar char="-"/>
            </a:pPr>
            <a:r>
              <a:rPr lang="de-DE" sz="2200">
                <a:latin typeface="Segoe UI"/>
                <a:cs typeface="Segoe UI"/>
              </a:rPr>
              <a:t>Schließung des Pfarrbüros</a:t>
            </a:r>
          </a:p>
          <a:p>
            <a:pPr marL="457200" indent="-457200">
              <a:buFontTx/>
              <a:buChar char="-"/>
            </a:pPr>
            <a:r>
              <a:rPr lang="de-DE" sz="2200">
                <a:latin typeface="Segoe UI"/>
                <a:cs typeface="Segoe UI"/>
              </a:rPr>
              <a:t>Nutzung komplett als wirtschaftende Einheit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034E3FAA-430C-91B1-DFC6-84B0B764E2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2" b="11402"/>
          <a:stretch/>
        </p:blipFill>
        <p:spPr/>
      </p:pic>
    </p:spTree>
    <p:extLst>
      <p:ext uri="{BB962C8B-B14F-4D97-AF65-F5344CB8AC3E}">
        <p14:creationId xmlns:p14="http://schemas.microsoft.com/office/powerpoint/2010/main" val="14995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E7F12-84A0-2DBF-3947-9F7D0DB1F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BAC3DDCC-669C-653F-03B6-94B970B6D0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b="11398"/>
          <a:stretch/>
        </p:blipFill>
        <p:spPr/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FE4517E-A0CA-15E3-759B-0C51367272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St. Suitbertus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2D61C7-42B4-1E4E-98E1-AAC188860C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Pastorale Highlights</a:t>
            </a:r>
          </a:p>
          <a:p>
            <a:r>
              <a:rPr lang="de-DE" sz="2400">
                <a:latin typeface="Segoe UI"/>
                <a:cs typeface="Segoe UI"/>
                <a:sym typeface="Wingdings" panose="05000000000000000000" pitchFamily="2" charset="2"/>
              </a:rPr>
              <a:t> Standort für ausländische Missionen:</a:t>
            </a:r>
            <a:endParaRPr lang="de-DE" sz="2400">
              <a:sym typeface="Wingdings" panose="05000000000000000000" pitchFamily="2" charset="2"/>
            </a:endParaRPr>
          </a:p>
          <a:p>
            <a:r>
              <a:rPr lang="de-DE" sz="2400">
                <a:latin typeface="Segoe UI"/>
                <a:cs typeface="Segoe UI"/>
                <a:sym typeface="Wingdings" panose="05000000000000000000" pitchFamily="2" charset="2"/>
              </a:rPr>
              <a:t>     Spanische und portugiesische Gemeinde                       </a:t>
            </a:r>
            <a:endParaRPr lang="de-DE" sz="2400"/>
          </a:p>
          <a:p>
            <a:r>
              <a:rPr lang="de-DE" sz="2400">
                <a:latin typeface="Segoe UI"/>
                <a:cs typeface="Segoe UI"/>
                <a:sym typeface="Wingdings" panose="05000000000000000000" pitchFamily="2" charset="2"/>
              </a:rPr>
              <a:t> Obdachlosenfrühstück</a:t>
            </a:r>
            <a:endParaRPr lang="de-DE" sz="24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5DC6E41-B6EC-EC05-7EC4-B97A9DDC31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28000" y="3069000"/>
            <a:ext cx="5376000" cy="2880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latin typeface="Segoe UI"/>
                <a:cs typeface="Segoe UI"/>
              </a:rPr>
              <a:t>Kirche und Pfarrheim</a:t>
            </a:r>
          </a:p>
          <a:p>
            <a:pPr marL="342900" indent="-342900">
              <a:buFont typeface="Calibri"/>
              <a:buChar char="-"/>
            </a:pPr>
            <a:r>
              <a:rPr lang="de-DE" sz="2200">
                <a:latin typeface="Segoe UI"/>
                <a:cs typeface="Segoe UI"/>
              </a:rPr>
              <a:t>Der Kirchenvorstand möchte Eigentümer bleiben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de-DE" sz="2200">
                <a:latin typeface="Segoe UI"/>
                <a:cs typeface="Segoe UI"/>
              </a:rPr>
              <a:t>Nach Absprache gelegentliche Nutzung von Kirche und Gemeindesaal durch pastoralen Raum</a:t>
            </a:r>
            <a:endParaRPr lang="de-DE" sz="220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3FFD8D9-1AB5-CB7D-EFBC-08D276EE41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16000" y="189000"/>
            <a:ext cx="5400000" cy="288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latin typeface="Segoe UI"/>
                <a:cs typeface="Segoe UI"/>
              </a:rPr>
              <a:t>Gesamter Standort</a:t>
            </a:r>
          </a:p>
          <a:p>
            <a:pPr marL="342900" indent="-342900">
              <a:buFontTx/>
              <a:buChar char="-"/>
            </a:pPr>
            <a:r>
              <a:rPr lang="de-DE" sz="2200">
                <a:latin typeface="Segoe UI"/>
                <a:cs typeface="Segoe UI"/>
                <a:sym typeface="Wingdings" panose="05000000000000000000" pitchFamily="2" charset="2"/>
              </a:rPr>
              <a:t>Hauptsächliche Nutzung von Kirche       und Pfarrheim durch spanische und portugiesische Mission</a:t>
            </a:r>
            <a:endParaRPr lang="de-DE" sz="2200">
              <a:latin typeface="Segoe UI"/>
              <a:cs typeface="Segoe UI"/>
            </a:endParaRPr>
          </a:p>
          <a:p>
            <a:pPr marL="342900" indent="-342900">
              <a:buFontTx/>
              <a:buChar char="-"/>
            </a:pPr>
            <a:r>
              <a:rPr lang="de-DE" sz="2200">
                <a:latin typeface="Segoe UI"/>
                <a:cs typeface="Segoe UI"/>
              </a:rPr>
              <a:t>Aufgabe Pfarrbüro: Vermietung an portugiesische Mission</a:t>
            </a:r>
          </a:p>
          <a:p>
            <a:pPr marL="342900" indent="-342900">
              <a:buFontTx/>
              <a:buChar char="-"/>
            </a:pPr>
            <a:r>
              <a:rPr lang="de-DE" sz="2200">
                <a:latin typeface="Segoe UI"/>
                <a:cs typeface="Segoe UI"/>
              </a:rPr>
              <a:t>Filialkirche St. Anna wird bereits von polnischer Mission genutzt </a:t>
            </a:r>
          </a:p>
          <a:p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282317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49F80-3127-17B0-D2A5-FAE8BB174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draußen, Himmel, Baum, Auto enthält.&#10;&#10;KI-generierte Inhalte können fehlerhaft sein.">
            <a:extLst>
              <a:ext uri="{FF2B5EF4-FFF2-40B4-BE49-F238E27FC236}">
                <a16:creationId xmlns:a16="http://schemas.microsoft.com/office/drawing/2014/main" id="{7D68A9E5-89B3-BBFB-4FEA-8BE8F64705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r="4951"/>
          <a:stretch>
            <a:fillRect/>
          </a:stretch>
        </p:blipFill>
        <p:spPr/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806C9DF-1439-DBF2-68E5-4193A015E3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>
                <a:latin typeface="Segoe UI"/>
                <a:cs typeface="Segoe UI"/>
              </a:rPr>
              <a:t>Heilig Geist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FF55A2-050E-4BDE-A06E-9DFBA8D2A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>
                <a:latin typeface="Segoe UI"/>
                <a:cs typeface="Segoe UI"/>
              </a:rPr>
              <a:t>Pastorale Highlights:</a:t>
            </a:r>
          </a:p>
          <a:p>
            <a:r>
              <a:rPr lang="de-DE" sz="2400">
                <a:latin typeface="Segoe UI"/>
                <a:cs typeface="Segoe UI"/>
                <a:sym typeface="Wingdings" panose="05000000000000000000" pitchFamily="2" charset="2"/>
              </a:rPr>
              <a:t> Diakonischer Schwerpunkt</a:t>
            </a:r>
            <a:endParaRPr lang="de-DE" sz="2400">
              <a:sym typeface="Wingdings" panose="05000000000000000000" pitchFamily="2" charset="2"/>
            </a:endParaRPr>
          </a:p>
          <a:p>
            <a:r>
              <a:rPr lang="de-DE" sz="2400">
                <a:latin typeface="Segoe UI"/>
                <a:cs typeface="Segoe UI"/>
                <a:sym typeface="Wingdings" panose="05000000000000000000" pitchFamily="2" charset="2"/>
              </a:rPr>
              <a:t> Obdachlosenfrühstück</a:t>
            </a:r>
            <a:endParaRPr lang="de-DE" sz="2400">
              <a:sym typeface="Wingdings" panose="05000000000000000000" pitchFamily="2" charset="2"/>
            </a:endParaRPr>
          </a:p>
          <a:p>
            <a:r>
              <a:rPr lang="de-DE" sz="2400">
                <a:latin typeface="Segoe UI"/>
                <a:cs typeface="Segoe UI"/>
                <a:sym typeface="Wingdings" panose="05000000000000000000" pitchFamily="2" charset="2"/>
              </a:rPr>
              <a:t> Kleiderkammer</a:t>
            </a:r>
            <a:endParaRPr lang="de-DE" sz="24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ACC8662-BEBA-A8D0-F8F3-ED36BB1C84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07304" y="3364664"/>
            <a:ext cx="5211759" cy="26603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latin typeface="Segoe UI"/>
                <a:cs typeface="Segoe UI"/>
              </a:rPr>
              <a:t>Pfarrheim</a:t>
            </a:r>
          </a:p>
          <a:p>
            <a:pPr marL="342900" indent="-342900">
              <a:buFont typeface="Calibri"/>
              <a:buChar char="-"/>
            </a:pPr>
            <a:r>
              <a:rPr lang="de-DE" sz="2200">
                <a:latin typeface="Segoe UI"/>
                <a:cs typeface="Segoe UI"/>
              </a:rPr>
              <a:t>Neubau eines „Multifunktionsraumes“ zwischen Vikarie und Pfarrhaus: Möglichkeit zur Begegnung, Raum für diakonisch caritative Angebote und gelegentlich stattfindende Gottesdienste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de-DE" sz="2200">
                <a:latin typeface="Segoe UI"/>
                <a:cs typeface="Segoe UI"/>
              </a:rPr>
              <a:t>Kirchturm erhalten</a:t>
            </a:r>
            <a:endParaRPr lang="de-DE" sz="2200"/>
          </a:p>
          <a:p>
            <a:endParaRPr lang="de-DE" sz="240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7189F83-2490-A410-F9D5-B2CB49815F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16000" y="188998"/>
            <a:ext cx="5400000" cy="33039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>
                <a:latin typeface="Segoe UI"/>
                <a:cs typeface="Segoe UI"/>
              </a:rPr>
              <a:t>Kirche mit Pfarrheim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de-DE" sz="2200" dirty="0">
                <a:latin typeface="Segoe UI"/>
                <a:cs typeface="Segoe UI"/>
              </a:rPr>
              <a:t>Insgesamt zu groß</a:t>
            </a:r>
          </a:p>
          <a:p>
            <a:pPr marL="342900" indent="-342900">
              <a:spcAft>
                <a:spcPts val="1200"/>
              </a:spcAft>
              <a:buFont typeface="Calibri" panose="020B0604020202020204" pitchFamily="34" charset="0"/>
              <a:buChar char="-"/>
            </a:pPr>
            <a:r>
              <a:rPr lang="de-DE" sz="2200" dirty="0">
                <a:latin typeface="Segoe UI"/>
                <a:cs typeface="Segoe UI"/>
              </a:rPr>
              <a:t>Aufgabe des Gebäudes und </a:t>
            </a:r>
            <a:r>
              <a:rPr lang="de-DE" sz="2200">
                <a:latin typeface="Segoe UI"/>
                <a:cs typeface="Segoe UI"/>
              </a:rPr>
              <a:t>wirtschaft-liche</a:t>
            </a:r>
            <a:r>
              <a:rPr lang="de-DE" sz="2200" dirty="0">
                <a:latin typeface="Segoe UI"/>
                <a:cs typeface="Segoe UI"/>
              </a:rPr>
              <a:t> Nutzung des Grundstücks</a:t>
            </a:r>
            <a:endParaRPr lang="de-DE" sz="2200" dirty="0"/>
          </a:p>
          <a:p>
            <a:r>
              <a:rPr lang="de-DE" dirty="0">
                <a:latin typeface="Segoe UI"/>
                <a:cs typeface="Segoe UI"/>
              </a:rPr>
              <a:t>Pfarrhaus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de-DE" sz="2200" dirty="0">
                <a:latin typeface="Segoe UI"/>
                <a:cs typeface="Segoe UI"/>
              </a:rPr>
              <a:t>Schließung des Pfarrbüros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de-DE" sz="2200" dirty="0">
                <a:latin typeface="Segoe UI"/>
                <a:cs typeface="Segoe UI"/>
              </a:rPr>
              <a:t>Umnutzung als komplette wirtschaftende Einheit oder in Multifunktionsraum integrieren</a:t>
            </a:r>
          </a:p>
        </p:txBody>
      </p:sp>
    </p:spTree>
    <p:extLst>
      <p:ext uri="{BB962C8B-B14F-4D97-AF65-F5344CB8AC3E}">
        <p14:creationId xmlns:p14="http://schemas.microsoft.com/office/powerpoint/2010/main" val="18274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386F7C-2E94-A18A-8BA3-1C29DA93C2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>
                <a:latin typeface="Segoe UI" panose="020B0502040204020203" pitchFamily="34" charset="0"/>
                <a:cs typeface="Segoe UI" panose="020B0502040204020203" pitchFamily="34" charset="0"/>
              </a:rPr>
              <a:t>Feedback und Austausch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4C0460-4B36-EF12-7DD4-A99E5DDA5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6000" y="3602038"/>
            <a:ext cx="9720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de-DE" sz="22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5EDD705-AAD3-2E64-D32D-0675EBB7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</p:spTree>
    <p:extLst>
      <p:ext uri="{BB962C8B-B14F-4D97-AF65-F5344CB8AC3E}">
        <p14:creationId xmlns:p14="http://schemas.microsoft.com/office/powerpoint/2010/main" val="4058322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CACE5C-B15B-E53A-3620-1E5C2C9E58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>
                <a:latin typeface="Segoe UI" panose="020B0502040204020203" pitchFamily="34" charset="0"/>
                <a:cs typeface="Segoe UI" panose="020B0502040204020203" pitchFamily="34" charset="0"/>
              </a:rPr>
              <a:t>Öffnung des Plenums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A23BA36-92F2-ED17-49AE-76B1EC3FC1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C33114-126A-7E75-5845-DC10DF45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</p:spTree>
    <p:extLst>
      <p:ext uri="{BB962C8B-B14F-4D97-AF65-F5344CB8AC3E}">
        <p14:creationId xmlns:p14="http://schemas.microsoft.com/office/powerpoint/2010/main" val="3494463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172CE-D1A1-15BD-D246-65CACBDBF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E59D883-D221-0A9F-D01C-07E0AC91C7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Segoe UI"/>
                <a:cs typeface="Segoe UI"/>
              </a:rPr>
              <a:t>Ihr Feedback ist möglich </a:t>
            </a:r>
            <a:br>
              <a:rPr lang="de-DE" dirty="0">
                <a:latin typeface="Segoe UI"/>
                <a:cs typeface="Segoe UI"/>
              </a:rPr>
            </a:br>
            <a:r>
              <a:rPr lang="de-DE" dirty="0">
                <a:latin typeface="Segoe UI"/>
                <a:cs typeface="Segoe UI"/>
              </a:rPr>
              <a:t>vom 16.3 bis 30.3.2025</a:t>
            </a:r>
            <a:endParaRPr lang="de-DE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601FB46B-5AAE-D2D4-EB85-53C2F5BC1B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de-DE" dirty="0"/>
              <a:t>Mail an: </a:t>
            </a:r>
            <a:r>
              <a:rPr lang="de-DE" dirty="0">
                <a:hlinkClick r:id="rId2"/>
              </a:rPr>
              <a:t>immobilienprozess@do-m.de</a:t>
            </a:r>
            <a:endParaRPr lang="de-DE"/>
          </a:p>
          <a:p>
            <a:r>
              <a:rPr lang="de-DE">
                <a:hlinkClick r:id="rId3"/>
              </a:rPr>
              <a:t>immobilien@do-m.de</a:t>
            </a:r>
            <a:endParaRPr lang="de-DE"/>
          </a:p>
          <a:p>
            <a:r>
              <a:rPr lang="de-DE"/>
              <a:t>Brief an die Pfarrbüros/Briefkästen</a:t>
            </a:r>
          </a:p>
          <a:p>
            <a:r>
              <a:rPr lang="de-DE" dirty="0"/>
              <a:t>Zettelkästen in den Kirchen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15DBA1-CD43-CE10-3082-CA7F94B7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</p:spTree>
    <p:extLst>
      <p:ext uri="{BB962C8B-B14F-4D97-AF65-F5344CB8AC3E}">
        <p14:creationId xmlns:p14="http://schemas.microsoft.com/office/powerpoint/2010/main" val="2665551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6535E-CC7E-D0A6-C32B-E59FFE8AB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7479C3B-DC56-4FF1-863D-2DF7C74938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>
                <a:latin typeface="Segoe UI"/>
                <a:cs typeface="Segoe UI"/>
              </a:rPr>
              <a:t>Verabschiedung</a:t>
            </a:r>
            <a:endParaRPr lang="de-DE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B34CFFBE-D527-EEA5-9B7B-2CDE82CB62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D1FEBE-1BD3-4297-B214-375CE9A0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</p:spTree>
    <p:extLst>
      <p:ext uri="{BB962C8B-B14F-4D97-AF65-F5344CB8AC3E}">
        <p14:creationId xmlns:p14="http://schemas.microsoft.com/office/powerpoint/2010/main" val="1769897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B897E482-9EC6-B9B5-200D-EDFA12BF6E6E}"/>
              </a:ext>
            </a:extLst>
          </p:cNvPr>
          <p:cNvSpPr txBox="1"/>
          <p:nvPr/>
        </p:nvSpPr>
        <p:spPr>
          <a:xfrm>
            <a:off x="597970" y="283800"/>
            <a:ext cx="7484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>
                <a:latin typeface="Segoe UI" panose="020B0502040204020203" pitchFamily="34" charset="0"/>
                <a:cs typeface="Segoe UI" panose="020B0502040204020203" pitchFamily="34" charset="0"/>
              </a:rPr>
              <a:t>Agenda für den heutigen Abend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3658ABC-A460-3FF2-D8A1-6BA0F721B0C2}"/>
              </a:ext>
            </a:extLst>
          </p:cNvPr>
          <p:cNvSpPr txBox="1"/>
          <p:nvPr/>
        </p:nvSpPr>
        <p:spPr>
          <a:xfrm>
            <a:off x="597970" y="1037486"/>
            <a:ext cx="9426876" cy="517064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600">
                <a:latin typeface="Segoe UI"/>
                <a:cs typeface="Segoe UI"/>
              </a:rPr>
              <a:t>Begrüßung </a:t>
            </a:r>
            <a:endParaRPr lang="de-DE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600">
                <a:latin typeface="Segoe UI"/>
                <a:cs typeface="Segoe UI"/>
              </a:rPr>
              <a:t>Vorstellung der Akteure / des Arbeitskreises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600">
                <a:latin typeface="Segoe UI"/>
                <a:cs typeface="Segoe UI"/>
              </a:rPr>
              <a:t>Was bisher geschah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600">
                <a:latin typeface="Segoe UI"/>
                <a:cs typeface="Segoe UI"/>
              </a:rPr>
              <a:t>Vorstellung des „ersten“ Bildes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600">
                <a:latin typeface="Segoe UI"/>
                <a:cs typeface="Segoe UI"/>
              </a:rPr>
              <a:t>Feedback / Austausch</a:t>
            </a:r>
            <a:r>
              <a:rPr lang="de-DE" sz="2000">
                <a:latin typeface="Segoe UI"/>
                <a:cs typeface="Segoe UI"/>
                <a:sym typeface="Wingdings" panose="05000000000000000000" pitchFamily="2" charset="2"/>
              </a:rPr>
              <a:t> </a:t>
            </a:r>
            <a:endParaRPr lang="de-DE" sz="2000">
              <a:latin typeface="Segoe UI"/>
              <a:cs typeface="Segoe UI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600">
                <a:latin typeface="Segoe UI"/>
                <a:cs typeface="Segoe UI"/>
              </a:rPr>
              <a:t>Öffnung des Plenums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600">
                <a:latin typeface="Segoe UI"/>
                <a:cs typeface="Segoe UI"/>
              </a:rPr>
              <a:t>Wie geht es weiter und wie kann/soll ein Feedback erfolgen?</a:t>
            </a:r>
            <a:endParaRPr lang="de-DE" sz="26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600">
                <a:latin typeface="Segoe UI"/>
                <a:cs typeface="Segoe UI"/>
              </a:rPr>
              <a:t>Verabschiedung</a:t>
            </a:r>
          </a:p>
          <a:p>
            <a:pPr marL="342900" indent="-342900">
              <a:buAutoNum type="arabicPeriod"/>
            </a:pPr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950F44E-4A82-B1A9-45AE-9F0CC31BA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</p:spTree>
    <p:extLst>
      <p:ext uri="{BB962C8B-B14F-4D97-AF65-F5344CB8AC3E}">
        <p14:creationId xmlns:p14="http://schemas.microsoft.com/office/powerpoint/2010/main" val="3094798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92AA974-55D9-FFE5-0562-C32EF8BAB4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>
                <a:latin typeface="Segoe UI" panose="020B0502040204020203" pitchFamily="34" charset="0"/>
                <a:cs typeface="Segoe UI" panose="020B0502040204020203" pitchFamily="34" charset="0"/>
              </a:rPr>
              <a:t>Herzlich Willkommen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85C1A4B2-3972-43E7-C097-622708558C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8E3BCB5-755E-9B66-FD49-2D435074E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</p:spTree>
    <p:extLst>
      <p:ext uri="{BB962C8B-B14F-4D97-AF65-F5344CB8AC3E}">
        <p14:creationId xmlns:p14="http://schemas.microsoft.com/office/powerpoint/2010/main" val="28031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el 3">
            <a:extLst>
              <a:ext uri="{FF2B5EF4-FFF2-40B4-BE49-F238E27FC236}">
                <a16:creationId xmlns:a16="http://schemas.microsoft.com/office/drawing/2014/main" id="{BC8962B6-7A79-FEAE-2A61-54B2EB31F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3" y="200025"/>
            <a:ext cx="10179050" cy="942975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>
                <a:latin typeface="Segoe UI" panose="020B0502040204020203" pitchFamily="34" charset="0"/>
                <a:cs typeface="Segoe UI" panose="020B0502040204020203" pitchFamily="34" charset="0"/>
              </a:rPr>
              <a:t>Was bisher geschah…</a:t>
            </a:r>
          </a:p>
        </p:txBody>
      </p:sp>
      <p:sp>
        <p:nvSpPr>
          <p:cNvPr id="5" name="Freeform 54">
            <a:extLst>
              <a:ext uri="{FF2B5EF4-FFF2-40B4-BE49-F238E27FC236}">
                <a16:creationId xmlns:a16="http://schemas.microsoft.com/office/drawing/2014/main" id="{570363B6-EB1B-C593-F773-25A0406F4BE1}"/>
              </a:ext>
            </a:extLst>
          </p:cNvPr>
          <p:cNvSpPr>
            <a:spLocks/>
          </p:cNvSpPr>
          <p:nvPr/>
        </p:nvSpPr>
        <p:spPr bwMode="auto">
          <a:xfrm>
            <a:off x="1484313" y="4525963"/>
            <a:ext cx="1955800" cy="736600"/>
          </a:xfrm>
          <a:custGeom>
            <a:avLst/>
            <a:gdLst>
              <a:gd name="T0" fmla="*/ 712 w 712"/>
              <a:gd name="T1" fmla="*/ 90 h 356"/>
              <a:gd name="T2" fmla="*/ 710 w 712"/>
              <a:gd name="T3" fmla="*/ 90 h 356"/>
              <a:gd name="T4" fmla="*/ 606 w 712"/>
              <a:gd name="T5" fmla="*/ 226 h 356"/>
              <a:gd name="T6" fmla="*/ 606 w 712"/>
              <a:gd name="T7" fmla="*/ 226 h 356"/>
              <a:gd name="T8" fmla="*/ 604 w 712"/>
              <a:gd name="T9" fmla="*/ 226 h 356"/>
              <a:gd name="T10" fmla="*/ 602 w 712"/>
              <a:gd name="T11" fmla="*/ 222 h 356"/>
              <a:gd name="T12" fmla="*/ 598 w 712"/>
              <a:gd name="T13" fmla="*/ 212 h 356"/>
              <a:gd name="T14" fmla="*/ 594 w 712"/>
              <a:gd name="T15" fmla="*/ 194 h 356"/>
              <a:gd name="T16" fmla="*/ 594 w 712"/>
              <a:gd name="T17" fmla="*/ 194 h 356"/>
              <a:gd name="T18" fmla="*/ 526 w 712"/>
              <a:gd name="T19" fmla="*/ 208 h 356"/>
              <a:gd name="T20" fmla="*/ 462 w 712"/>
              <a:gd name="T21" fmla="*/ 224 h 356"/>
              <a:gd name="T22" fmla="*/ 402 w 712"/>
              <a:gd name="T23" fmla="*/ 240 h 356"/>
              <a:gd name="T24" fmla="*/ 342 w 712"/>
              <a:gd name="T25" fmla="*/ 258 h 356"/>
              <a:gd name="T26" fmla="*/ 278 w 712"/>
              <a:gd name="T27" fmla="*/ 278 h 356"/>
              <a:gd name="T28" fmla="*/ 212 w 712"/>
              <a:gd name="T29" fmla="*/ 300 h 356"/>
              <a:gd name="T30" fmla="*/ 56 w 712"/>
              <a:gd name="T31" fmla="*/ 356 h 356"/>
              <a:gd name="T32" fmla="*/ 0 w 712"/>
              <a:gd name="T33" fmla="*/ 204 h 356"/>
              <a:gd name="T34" fmla="*/ 0 w 712"/>
              <a:gd name="T35" fmla="*/ 204 h 356"/>
              <a:gd name="T36" fmla="*/ 164 w 712"/>
              <a:gd name="T37" fmla="*/ 146 h 356"/>
              <a:gd name="T38" fmla="*/ 234 w 712"/>
              <a:gd name="T39" fmla="*/ 122 h 356"/>
              <a:gd name="T40" fmla="*/ 300 w 712"/>
              <a:gd name="T41" fmla="*/ 100 h 356"/>
              <a:gd name="T42" fmla="*/ 364 w 712"/>
              <a:gd name="T43" fmla="*/ 82 h 356"/>
              <a:gd name="T44" fmla="*/ 430 w 712"/>
              <a:gd name="T45" fmla="*/ 66 h 356"/>
              <a:gd name="T46" fmla="*/ 498 w 712"/>
              <a:gd name="T47" fmla="*/ 50 h 356"/>
              <a:gd name="T48" fmla="*/ 572 w 712"/>
              <a:gd name="T49" fmla="*/ 36 h 356"/>
              <a:gd name="T50" fmla="*/ 572 w 712"/>
              <a:gd name="T51" fmla="*/ 36 h 356"/>
              <a:gd name="T52" fmla="*/ 572 w 712"/>
              <a:gd name="T53" fmla="*/ 12 h 356"/>
              <a:gd name="T54" fmla="*/ 572 w 712"/>
              <a:gd name="T55" fmla="*/ 4 h 356"/>
              <a:gd name="T56" fmla="*/ 572 w 712"/>
              <a:gd name="T57" fmla="*/ 0 h 356"/>
              <a:gd name="T58" fmla="*/ 712 w 712"/>
              <a:gd name="T59" fmla="*/ 90 h 356"/>
              <a:gd name="connsiteX0" fmla="*/ 10000 w 10000"/>
              <a:gd name="connsiteY0" fmla="*/ 2528 h 10000"/>
              <a:gd name="connsiteX1" fmla="*/ 9972 w 10000"/>
              <a:gd name="connsiteY1" fmla="*/ 2528 h 10000"/>
              <a:gd name="connsiteX2" fmla="*/ 8511 w 10000"/>
              <a:gd name="connsiteY2" fmla="*/ 6348 h 10000"/>
              <a:gd name="connsiteX3" fmla="*/ 8511 w 10000"/>
              <a:gd name="connsiteY3" fmla="*/ 6348 h 10000"/>
              <a:gd name="connsiteX4" fmla="*/ 8483 w 10000"/>
              <a:gd name="connsiteY4" fmla="*/ 6348 h 10000"/>
              <a:gd name="connsiteX5" fmla="*/ 8455 w 10000"/>
              <a:gd name="connsiteY5" fmla="*/ 6236 h 10000"/>
              <a:gd name="connsiteX6" fmla="*/ 8399 w 10000"/>
              <a:gd name="connsiteY6" fmla="*/ 5955 h 10000"/>
              <a:gd name="connsiteX7" fmla="*/ 8343 w 10000"/>
              <a:gd name="connsiteY7" fmla="*/ 5449 h 10000"/>
              <a:gd name="connsiteX8" fmla="*/ 8343 w 10000"/>
              <a:gd name="connsiteY8" fmla="*/ 5449 h 10000"/>
              <a:gd name="connsiteX9" fmla="*/ 7388 w 10000"/>
              <a:gd name="connsiteY9" fmla="*/ 5843 h 10000"/>
              <a:gd name="connsiteX10" fmla="*/ 6489 w 10000"/>
              <a:gd name="connsiteY10" fmla="*/ 6292 h 10000"/>
              <a:gd name="connsiteX11" fmla="*/ 5646 w 10000"/>
              <a:gd name="connsiteY11" fmla="*/ 6742 h 10000"/>
              <a:gd name="connsiteX12" fmla="*/ 4803 w 10000"/>
              <a:gd name="connsiteY12" fmla="*/ 7247 h 10000"/>
              <a:gd name="connsiteX13" fmla="*/ 3904 w 10000"/>
              <a:gd name="connsiteY13" fmla="*/ 7809 h 10000"/>
              <a:gd name="connsiteX14" fmla="*/ 2978 w 10000"/>
              <a:gd name="connsiteY14" fmla="*/ 8427 h 10000"/>
              <a:gd name="connsiteX15" fmla="*/ 787 w 10000"/>
              <a:gd name="connsiteY15" fmla="*/ 10000 h 10000"/>
              <a:gd name="connsiteX16" fmla="*/ 378 w 10000"/>
              <a:gd name="connsiteY16" fmla="*/ 7681 h 10000"/>
              <a:gd name="connsiteX17" fmla="*/ 0 w 10000"/>
              <a:gd name="connsiteY17" fmla="*/ 5730 h 10000"/>
              <a:gd name="connsiteX18" fmla="*/ 0 w 10000"/>
              <a:gd name="connsiteY18" fmla="*/ 5730 h 10000"/>
              <a:gd name="connsiteX19" fmla="*/ 2303 w 10000"/>
              <a:gd name="connsiteY19" fmla="*/ 4101 h 10000"/>
              <a:gd name="connsiteX20" fmla="*/ 3287 w 10000"/>
              <a:gd name="connsiteY20" fmla="*/ 3427 h 10000"/>
              <a:gd name="connsiteX21" fmla="*/ 4213 w 10000"/>
              <a:gd name="connsiteY21" fmla="*/ 2809 h 10000"/>
              <a:gd name="connsiteX22" fmla="*/ 5112 w 10000"/>
              <a:gd name="connsiteY22" fmla="*/ 2303 h 10000"/>
              <a:gd name="connsiteX23" fmla="*/ 6039 w 10000"/>
              <a:gd name="connsiteY23" fmla="*/ 1854 h 10000"/>
              <a:gd name="connsiteX24" fmla="*/ 6994 w 10000"/>
              <a:gd name="connsiteY24" fmla="*/ 1404 h 10000"/>
              <a:gd name="connsiteX25" fmla="*/ 8034 w 10000"/>
              <a:gd name="connsiteY25" fmla="*/ 1011 h 10000"/>
              <a:gd name="connsiteX26" fmla="*/ 8034 w 10000"/>
              <a:gd name="connsiteY26" fmla="*/ 1011 h 10000"/>
              <a:gd name="connsiteX27" fmla="*/ 8034 w 10000"/>
              <a:gd name="connsiteY27" fmla="*/ 337 h 10000"/>
              <a:gd name="connsiteX28" fmla="*/ 8034 w 10000"/>
              <a:gd name="connsiteY28" fmla="*/ 112 h 10000"/>
              <a:gd name="connsiteX29" fmla="*/ 8034 w 10000"/>
              <a:gd name="connsiteY29" fmla="*/ 0 h 10000"/>
              <a:gd name="connsiteX30" fmla="*/ 10000 w 10000"/>
              <a:gd name="connsiteY30" fmla="*/ 2528 h 10000"/>
              <a:gd name="connsiteX0" fmla="*/ 378 w 10000"/>
              <a:gd name="connsiteY0" fmla="*/ 7681 h 10000"/>
              <a:gd name="connsiteX1" fmla="*/ 0 w 10000"/>
              <a:gd name="connsiteY1" fmla="*/ 5730 h 10000"/>
              <a:gd name="connsiteX2" fmla="*/ 0 w 10000"/>
              <a:gd name="connsiteY2" fmla="*/ 5730 h 10000"/>
              <a:gd name="connsiteX3" fmla="*/ 2303 w 10000"/>
              <a:gd name="connsiteY3" fmla="*/ 4101 h 10000"/>
              <a:gd name="connsiteX4" fmla="*/ 3287 w 10000"/>
              <a:gd name="connsiteY4" fmla="*/ 3427 h 10000"/>
              <a:gd name="connsiteX5" fmla="*/ 4213 w 10000"/>
              <a:gd name="connsiteY5" fmla="*/ 2809 h 10000"/>
              <a:gd name="connsiteX6" fmla="*/ 5112 w 10000"/>
              <a:gd name="connsiteY6" fmla="*/ 2303 h 10000"/>
              <a:gd name="connsiteX7" fmla="*/ 6039 w 10000"/>
              <a:gd name="connsiteY7" fmla="*/ 1854 h 10000"/>
              <a:gd name="connsiteX8" fmla="*/ 6994 w 10000"/>
              <a:gd name="connsiteY8" fmla="*/ 1404 h 10000"/>
              <a:gd name="connsiteX9" fmla="*/ 8034 w 10000"/>
              <a:gd name="connsiteY9" fmla="*/ 1011 h 10000"/>
              <a:gd name="connsiteX10" fmla="*/ 8034 w 10000"/>
              <a:gd name="connsiteY10" fmla="*/ 1011 h 10000"/>
              <a:gd name="connsiteX11" fmla="*/ 8034 w 10000"/>
              <a:gd name="connsiteY11" fmla="*/ 337 h 10000"/>
              <a:gd name="connsiteX12" fmla="*/ 8034 w 10000"/>
              <a:gd name="connsiteY12" fmla="*/ 112 h 10000"/>
              <a:gd name="connsiteX13" fmla="*/ 8034 w 10000"/>
              <a:gd name="connsiteY13" fmla="*/ 0 h 10000"/>
              <a:gd name="connsiteX14" fmla="*/ 10000 w 10000"/>
              <a:gd name="connsiteY14" fmla="*/ 2528 h 10000"/>
              <a:gd name="connsiteX15" fmla="*/ 9972 w 10000"/>
              <a:gd name="connsiteY15" fmla="*/ 2528 h 10000"/>
              <a:gd name="connsiteX16" fmla="*/ 8511 w 10000"/>
              <a:gd name="connsiteY16" fmla="*/ 6348 h 10000"/>
              <a:gd name="connsiteX17" fmla="*/ 8511 w 10000"/>
              <a:gd name="connsiteY17" fmla="*/ 6348 h 10000"/>
              <a:gd name="connsiteX18" fmla="*/ 8483 w 10000"/>
              <a:gd name="connsiteY18" fmla="*/ 6348 h 10000"/>
              <a:gd name="connsiteX19" fmla="*/ 8455 w 10000"/>
              <a:gd name="connsiteY19" fmla="*/ 6236 h 10000"/>
              <a:gd name="connsiteX20" fmla="*/ 8399 w 10000"/>
              <a:gd name="connsiteY20" fmla="*/ 5955 h 10000"/>
              <a:gd name="connsiteX21" fmla="*/ 8343 w 10000"/>
              <a:gd name="connsiteY21" fmla="*/ 5449 h 10000"/>
              <a:gd name="connsiteX22" fmla="*/ 8343 w 10000"/>
              <a:gd name="connsiteY22" fmla="*/ 5449 h 10000"/>
              <a:gd name="connsiteX23" fmla="*/ 7388 w 10000"/>
              <a:gd name="connsiteY23" fmla="*/ 5843 h 10000"/>
              <a:gd name="connsiteX24" fmla="*/ 6489 w 10000"/>
              <a:gd name="connsiteY24" fmla="*/ 6292 h 10000"/>
              <a:gd name="connsiteX25" fmla="*/ 5646 w 10000"/>
              <a:gd name="connsiteY25" fmla="*/ 6742 h 10000"/>
              <a:gd name="connsiteX26" fmla="*/ 4803 w 10000"/>
              <a:gd name="connsiteY26" fmla="*/ 7247 h 10000"/>
              <a:gd name="connsiteX27" fmla="*/ 3904 w 10000"/>
              <a:gd name="connsiteY27" fmla="*/ 7809 h 10000"/>
              <a:gd name="connsiteX28" fmla="*/ 2978 w 10000"/>
              <a:gd name="connsiteY28" fmla="*/ 8427 h 10000"/>
              <a:gd name="connsiteX29" fmla="*/ 787 w 10000"/>
              <a:gd name="connsiteY29" fmla="*/ 10000 h 10000"/>
              <a:gd name="connsiteX30" fmla="*/ 640 w 10000"/>
              <a:gd name="connsiteY30" fmla="*/ 8205 h 10000"/>
              <a:gd name="connsiteX0" fmla="*/ 378 w 10000"/>
              <a:gd name="connsiteY0" fmla="*/ 7681 h 10000"/>
              <a:gd name="connsiteX1" fmla="*/ 0 w 10000"/>
              <a:gd name="connsiteY1" fmla="*/ 5730 h 10000"/>
              <a:gd name="connsiteX2" fmla="*/ 0 w 10000"/>
              <a:gd name="connsiteY2" fmla="*/ 5730 h 10000"/>
              <a:gd name="connsiteX3" fmla="*/ 2303 w 10000"/>
              <a:gd name="connsiteY3" fmla="*/ 4101 h 10000"/>
              <a:gd name="connsiteX4" fmla="*/ 3287 w 10000"/>
              <a:gd name="connsiteY4" fmla="*/ 3427 h 10000"/>
              <a:gd name="connsiteX5" fmla="*/ 4213 w 10000"/>
              <a:gd name="connsiteY5" fmla="*/ 2809 h 10000"/>
              <a:gd name="connsiteX6" fmla="*/ 5112 w 10000"/>
              <a:gd name="connsiteY6" fmla="*/ 2303 h 10000"/>
              <a:gd name="connsiteX7" fmla="*/ 6039 w 10000"/>
              <a:gd name="connsiteY7" fmla="*/ 1854 h 10000"/>
              <a:gd name="connsiteX8" fmla="*/ 6994 w 10000"/>
              <a:gd name="connsiteY8" fmla="*/ 1404 h 10000"/>
              <a:gd name="connsiteX9" fmla="*/ 8034 w 10000"/>
              <a:gd name="connsiteY9" fmla="*/ 1011 h 10000"/>
              <a:gd name="connsiteX10" fmla="*/ 8034 w 10000"/>
              <a:gd name="connsiteY10" fmla="*/ 1011 h 10000"/>
              <a:gd name="connsiteX11" fmla="*/ 8034 w 10000"/>
              <a:gd name="connsiteY11" fmla="*/ 337 h 10000"/>
              <a:gd name="connsiteX12" fmla="*/ 8034 w 10000"/>
              <a:gd name="connsiteY12" fmla="*/ 112 h 10000"/>
              <a:gd name="connsiteX13" fmla="*/ 8034 w 10000"/>
              <a:gd name="connsiteY13" fmla="*/ 0 h 10000"/>
              <a:gd name="connsiteX14" fmla="*/ 10000 w 10000"/>
              <a:gd name="connsiteY14" fmla="*/ 2528 h 10000"/>
              <a:gd name="connsiteX15" fmla="*/ 9972 w 10000"/>
              <a:gd name="connsiteY15" fmla="*/ 2528 h 10000"/>
              <a:gd name="connsiteX16" fmla="*/ 8511 w 10000"/>
              <a:gd name="connsiteY16" fmla="*/ 6348 h 10000"/>
              <a:gd name="connsiteX17" fmla="*/ 8511 w 10000"/>
              <a:gd name="connsiteY17" fmla="*/ 6348 h 10000"/>
              <a:gd name="connsiteX18" fmla="*/ 8483 w 10000"/>
              <a:gd name="connsiteY18" fmla="*/ 6348 h 10000"/>
              <a:gd name="connsiteX19" fmla="*/ 8455 w 10000"/>
              <a:gd name="connsiteY19" fmla="*/ 6236 h 10000"/>
              <a:gd name="connsiteX20" fmla="*/ 8399 w 10000"/>
              <a:gd name="connsiteY20" fmla="*/ 5955 h 10000"/>
              <a:gd name="connsiteX21" fmla="*/ 8343 w 10000"/>
              <a:gd name="connsiteY21" fmla="*/ 5449 h 10000"/>
              <a:gd name="connsiteX22" fmla="*/ 8343 w 10000"/>
              <a:gd name="connsiteY22" fmla="*/ 5449 h 10000"/>
              <a:gd name="connsiteX23" fmla="*/ 7388 w 10000"/>
              <a:gd name="connsiteY23" fmla="*/ 5843 h 10000"/>
              <a:gd name="connsiteX24" fmla="*/ 6489 w 10000"/>
              <a:gd name="connsiteY24" fmla="*/ 6292 h 10000"/>
              <a:gd name="connsiteX25" fmla="*/ 5646 w 10000"/>
              <a:gd name="connsiteY25" fmla="*/ 6742 h 10000"/>
              <a:gd name="connsiteX26" fmla="*/ 4803 w 10000"/>
              <a:gd name="connsiteY26" fmla="*/ 7247 h 10000"/>
              <a:gd name="connsiteX27" fmla="*/ 3904 w 10000"/>
              <a:gd name="connsiteY27" fmla="*/ 7809 h 10000"/>
              <a:gd name="connsiteX28" fmla="*/ 2978 w 10000"/>
              <a:gd name="connsiteY28" fmla="*/ 8427 h 10000"/>
              <a:gd name="connsiteX29" fmla="*/ 787 w 10000"/>
              <a:gd name="connsiteY29" fmla="*/ 10000 h 10000"/>
              <a:gd name="connsiteX0" fmla="*/ 0 w 10000"/>
              <a:gd name="connsiteY0" fmla="*/ 5730 h 10000"/>
              <a:gd name="connsiteX1" fmla="*/ 0 w 10000"/>
              <a:gd name="connsiteY1" fmla="*/ 5730 h 10000"/>
              <a:gd name="connsiteX2" fmla="*/ 2303 w 10000"/>
              <a:gd name="connsiteY2" fmla="*/ 4101 h 10000"/>
              <a:gd name="connsiteX3" fmla="*/ 3287 w 10000"/>
              <a:gd name="connsiteY3" fmla="*/ 3427 h 10000"/>
              <a:gd name="connsiteX4" fmla="*/ 4213 w 10000"/>
              <a:gd name="connsiteY4" fmla="*/ 2809 h 10000"/>
              <a:gd name="connsiteX5" fmla="*/ 5112 w 10000"/>
              <a:gd name="connsiteY5" fmla="*/ 2303 h 10000"/>
              <a:gd name="connsiteX6" fmla="*/ 6039 w 10000"/>
              <a:gd name="connsiteY6" fmla="*/ 1854 h 10000"/>
              <a:gd name="connsiteX7" fmla="*/ 6994 w 10000"/>
              <a:gd name="connsiteY7" fmla="*/ 1404 h 10000"/>
              <a:gd name="connsiteX8" fmla="*/ 8034 w 10000"/>
              <a:gd name="connsiteY8" fmla="*/ 1011 h 10000"/>
              <a:gd name="connsiteX9" fmla="*/ 8034 w 10000"/>
              <a:gd name="connsiteY9" fmla="*/ 1011 h 10000"/>
              <a:gd name="connsiteX10" fmla="*/ 8034 w 10000"/>
              <a:gd name="connsiteY10" fmla="*/ 337 h 10000"/>
              <a:gd name="connsiteX11" fmla="*/ 8034 w 10000"/>
              <a:gd name="connsiteY11" fmla="*/ 112 h 10000"/>
              <a:gd name="connsiteX12" fmla="*/ 8034 w 10000"/>
              <a:gd name="connsiteY12" fmla="*/ 0 h 10000"/>
              <a:gd name="connsiteX13" fmla="*/ 10000 w 10000"/>
              <a:gd name="connsiteY13" fmla="*/ 2528 h 10000"/>
              <a:gd name="connsiteX14" fmla="*/ 9972 w 10000"/>
              <a:gd name="connsiteY14" fmla="*/ 2528 h 10000"/>
              <a:gd name="connsiteX15" fmla="*/ 8511 w 10000"/>
              <a:gd name="connsiteY15" fmla="*/ 6348 h 10000"/>
              <a:gd name="connsiteX16" fmla="*/ 8511 w 10000"/>
              <a:gd name="connsiteY16" fmla="*/ 6348 h 10000"/>
              <a:gd name="connsiteX17" fmla="*/ 8483 w 10000"/>
              <a:gd name="connsiteY17" fmla="*/ 6348 h 10000"/>
              <a:gd name="connsiteX18" fmla="*/ 8455 w 10000"/>
              <a:gd name="connsiteY18" fmla="*/ 6236 h 10000"/>
              <a:gd name="connsiteX19" fmla="*/ 8399 w 10000"/>
              <a:gd name="connsiteY19" fmla="*/ 5955 h 10000"/>
              <a:gd name="connsiteX20" fmla="*/ 8343 w 10000"/>
              <a:gd name="connsiteY20" fmla="*/ 5449 h 10000"/>
              <a:gd name="connsiteX21" fmla="*/ 8343 w 10000"/>
              <a:gd name="connsiteY21" fmla="*/ 5449 h 10000"/>
              <a:gd name="connsiteX22" fmla="*/ 7388 w 10000"/>
              <a:gd name="connsiteY22" fmla="*/ 5843 h 10000"/>
              <a:gd name="connsiteX23" fmla="*/ 6489 w 10000"/>
              <a:gd name="connsiteY23" fmla="*/ 6292 h 10000"/>
              <a:gd name="connsiteX24" fmla="*/ 5646 w 10000"/>
              <a:gd name="connsiteY24" fmla="*/ 6742 h 10000"/>
              <a:gd name="connsiteX25" fmla="*/ 4803 w 10000"/>
              <a:gd name="connsiteY25" fmla="*/ 7247 h 10000"/>
              <a:gd name="connsiteX26" fmla="*/ 3904 w 10000"/>
              <a:gd name="connsiteY26" fmla="*/ 7809 h 10000"/>
              <a:gd name="connsiteX27" fmla="*/ 2978 w 10000"/>
              <a:gd name="connsiteY27" fmla="*/ 8427 h 10000"/>
              <a:gd name="connsiteX28" fmla="*/ 787 w 10000"/>
              <a:gd name="connsiteY28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000" h="10000">
                <a:moveTo>
                  <a:pt x="0" y="5730"/>
                </a:moveTo>
                <a:lnTo>
                  <a:pt x="0" y="5730"/>
                </a:lnTo>
                <a:lnTo>
                  <a:pt x="2303" y="4101"/>
                </a:lnTo>
                <a:lnTo>
                  <a:pt x="3287" y="3427"/>
                </a:lnTo>
                <a:lnTo>
                  <a:pt x="4213" y="2809"/>
                </a:lnTo>
                <a:lnTo>
                  <a:pt x="5112" y="2303"/>
                </a:lnTo>
                <a:lnTo>
                  <a:pt x="6039" y="1854"/>
                </a:lnTo>
                <a:lnTo>
                  <a:pt x="6994" y="1404"/>
                </a:lnTo>
                <a:lnTo>
                  <a:pt x="8034" y="1011"/>
                </a:lnTo>
                <a:lnTo>
                  <a:pt x="8034" y="1011"/>
                </a:lnTo>
                <a:lnTo>
                  <a:pt x="8034" y="337"/>
                </a:lnTo>
                <a:lnTo>
                  <a:pt x="8034" y="112"/>
                </a:lnTo>
                <a:lnTo>
                  <a:pt x="8034" y="0"/>
                </a:lnTo>
                <a:lnTo>
                  <a:pt x="10000" y="2528"/>
                </a:lnTo>
                <a:lnTo>
                  <a:pt x="9972" y="2528"/>
                </a:lnTo>
                <a:lnTo>
                  <a:pt x="8511" y="6348"/>
                </a:lnTo>
                <a:lnTo>
                  <a:pt x="8511" y="6348"/>
                </a:lnTo>
                <a:lnTo>
                  <a:pt x="8483" y="6348"/>
                </a:lnTo>
                <a:cubicBezTo>
                  <a:pt x="8474" y="6311"/>
                  <a:pt x="8464" y="6273"/>
                  <a:pt x="8455" y="6236"/>
                </a:cubicBezTo>
                <a:cubicBezTo>
                  <a:pt x="8436" y="6142"/>
                  <a:pt x="8418" y="6049"/>
                  <a:pt x="8399" y="5955"/>
                </a:cubicBezTo>
                <a:cubicBezTo>
                  <a:pt x="8380" y="5786"/>
                  <a:pt x="8362" y="5618"/>
                  <a:pt x="8343" y="5449"/>
                </a:cubicBezTo>
                <a:lnTo>
                  <a:pt x="8343" y="5449"/>
                </a:lnTo>
                <a:lnTo>
                  <a:pt x="7388" y="5843"/>
                </a:lnTo>
                <a:lnTo>
                  <a:pt x="6489" y="6292"/>
                </a:lnTo>
                <a:lnTo>
                  <a:pt x="5646" y="6742"/>
                </a:lnTo>
                <a:lnTo>
                  <a:pt x="4803" y="7247"/>
                </a:lnTo>
                <a:lnTo>
                  <a:pt x="3904" y="7809"/>
                </a:lnTo>
                <a:lnTo>
                  <a:pt x="2978" y="8427"/>
                </a:lnTo>
                <a:lnTo>
                  <a:pt x="787" y="10000"/>
                </a:lnTo>
              </a:path>
            </a:pathLst>
          </a:custGeom>
          <a:solidFill>
            <a:schemeClr val="accent4"/>
          </a:solidFill>
          <a:ln w="3175" cap="rnd">
            <a:noFill/>
            <a:prstDash val="solid"/>
            <a:round/>
            <a:headEnd/>
            <a:tailEnd/>
          </a:ln>
        </p:spPr>
        <p:txBody>
          <a:bodyPr lIns="82953" tIns="41476" rIns="82953" bIns="41476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998">
              <a:ln w="0"/>
              <a:solidFill>
                <a:srgbClr val="636362"/>
              </a:solidFill>
              <a:effectLst>
                <a:outerShdw blurRad="38100" dist="19050" dir="2700000" algn="tl" rotWithShape="0">
                  <a:srgbClr val="636362">
                    <a:alpha val="40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6" name="Freeform 54">
            <a:extLst>
              <a:ext uri="{FF2B5EF4-FFF2-40B4-BE49-F238E27FC236}">
                <a16:creationId xmlns:a16="http://schemas.microsoft.com/office/drawing/2014/main" id="{A3E6EF36-AA4A-0645-23E6-8398DA6DEDCF}"/>
              </a:ext>
            </a:extLst>
          </p:cNvPr>
          <p:cNvSpPr>
            <a:spLocks/>
          </p:cNvSpPr>
          <p:nvPr/>
        </p:nvSpPr>
        <p:spPr bwMode="auto">
          <a:xfrm>
            <a:off x="4224338" y="3760788"/>
            <a:ext cx="1957387" cy="736600"/>
          </a:xfrm>
          <a:custGeom>
            <a:avLst/>
            <a:gdLst>
              <a:gd name="T0" fmla="*/ 712 w 712"/>
              <a:gd name="T1" fmla="*/ 90 h 356"/>
              <a:gd name="T2" fmla="*/ 710 w 712"/>
              <a:gd name="T3" fmla="*/ 90 h 356"/>
              <a:gd name="T4" fmla="*/ 606 w 712"/>
              <a:gd name="T5" fmla="*/ 226 h 356"/>
              <a:gd name="T6" fmla="*/ 606 w 712"/>
              <a:gd name="T7" fmla="*/ 226 h 356"/>
              <a:gd name="T8" fmla="*/ 604 w 712"/>
              <a:gd name="T9" fmla="*/ 226 h 356"/>
              <a:gd name="T10" fmla="*/ 602 w 712"/>
              <a:gd name="T11" fmla="*/ 222 h 356"/>
              <a:gd name="T12" fmla="*/ 598 w 712"/>
              <a:gd name="T13" fmla="*/ 212 h 356"/>
              <a:gd name="T14" fmla="*/ 594 w 712"/>
              <a:gd name="T15" fmla="*/ 194 h 356"/>
              <a:gd name="T16" fmla="*/ 594 w 712"/>
              <a:gd name="T17" fmla="*/ 194 h 356"/>
              <a:gd name="T18" fmla="*/ 526 w 712"/>
              <a:gd name="T19" fmla="*/ 208 h 356"/>
              <a:gd name="T20" fmla="*/ 462 w 712"/>
              <a:gd name="T21" fmla="*/ 224 h 356"/>
              <a:gd name="T22" fmla="*/ 402 w 712"/>
              <a:gd name="T23" fmla="*/ 240 h 356"/>
              <a:gd name="T24" fmla="*/ 342 w 712"/>
              <a:gd name="T25" fmla="*/ 258 h 356"/>
              <a:gd name="T26" fmla="*/ 278 w 712"/>
              <a:gd name="T27" fmla="*/ 278 h 356"/>
              <a:gd name="T28" fmla="*/ 212 w 712"/>
              <a:gd name="T29" fmla="*/ 300 h 356"/>
              <a:gd name="T30" fmla="*/ 56 w 712"/>
              <a:gd name="T31" fmla="*/ 356 h 356"/>
              <a:gd name="T32" fmla="*/ 0 w 712"/>
              <a:gd name="T33" fmla="*/ 204 h 356"/>
              <a:gd name="T34" fmla="*/ 0 w 712"/>
              <a:gd name="T35" fmla="*/ 204 h 356"/>
              <a:gd name="T36" fmla="*/ 164 w 712"/>
              <a:gd name="T37" fmla="*/ 146 h 356"/>
              <a:gd name="T38" fmla="*/ 234 w 712"/>
              <a:gd name="T39" fmla="*/ 122 h 356"/>
              <a:gd name="T40" fmla="*/ 300 w 712"/>
              <a:gd name="T41" fmla="*/ 100 h 356"/>
              <a:gd name="T42" fmla="*/ 364 w 712"/>
              <a:gd name="T43" fmla="*/ 82 h 356"/>
              <a:gd name="T44" fmla="*/ 430 w 712"/>
              <a:gd name="T45" fmla="*/ 66 h 356"/>
              <a:gd name="T46" fmla="*/ 498 w 712"/>
              <a:gd name="T47" fmla="*/ 50 h 356"/>
              <a:gd name="T48" fmla="*/ 572 w 712"/>
              <a:gd name="T49" fmla="*/ 36 h 356"/>
              <a:gd name="T50" fmla="*/ 572 w 712"/>
              <a:gd name="T51" fmla="*/ 36 h 356"/>
              <a:gd name="T52" fmla="*/ 572 w 712"/>
              <a:gd name="T53" fmla="*/ 12 h 356"/>
              <a:gd name="T54" fmla="*/ 572 w 712"/>
              <a:gd name="T55" fmla="*/ 4 h 356"/>
              <a:gd name="T56" fmla="*/ 572 w 712"/>
              <a:gd name="T57" fmla="*/ 0 h 356"/>
              <a:gd name="T58" fmla="*/ 712 w 712"/>
              <a:gd name="T59" fmla="*/ 90 h 356"/>
              <a:gd name="connsiteX0" fmla="*/ 10000 w 10000"/>
              <a:gd name="connsiteY0" fmla="*/ 2528 h 10000"/>
              <a:gd name="connsiteX1" fmla="*/ 9972 w 10000"/>
              <a:gd name="connsiteY1" fmla="*/ 2528 h 10000"/>
              <a:gd name="connsiteX2" fmla="*/ 8511 w 10000"/>
              <a:gd name="connsiteY2" fmla="*/ 6348 h 10000"/>
              <a:gd name="connsiteX3" fmla="*/ 8511 w 10000"/>
              <a:gd name="connsiteY3" fmla="*/ 6348 h 10000"/>
              <a:gd name="connsiteX4" fmla="*/ 8483 w 10000"/>
              <a:gd name="connsiteY4" fmla="*/ 6348 h 10000"/>
              <a:gd name="connsiteX5" fmla="*/ 8455 w 10000"/>
              <a:gd name="connsiteY5" fmla="*/ 6236 h 10000"/>
              <a:gd name="connsiteX6" fmla="*/ 8399 w 10000"/>
              <a:gd name="connsiteY6" fmla="*/ 5955 h 10000"/>
              <a:gd name="connsiteX7" fmla="*/ 8343 w 10000"/>
              <a:gd name="connsiteY7" fmla="*/ 5449 h 10000"/>
              <a:gd name="connsiteX8" fmla="*/ 8343 w 10000"/>
              <a:gd name="connsiteY8" fmla="*/ 5449 h 10000"/>
              <a:gd name="connsiteX9" fmla="*/ 7388 w 10000"/>
              <a:gd name="connsiteY9" fmla="*/ 5843 h 10000"/>
              <a:gd name="connsiteX10" fmla="*/ 6489 w 10000"/>
              <a:gd name="connsiteY10" fmla="*/ 6292 h 10000"/>
              <a:gd name="connsiteX11" fmla="*/ 5646 w 10000"/>
              <a:gd name="connsiteY11" fmla="*/ 6742 h 10000"/>
              <a:gd name="connsiteX12" fmla="*/ 4803 w 10000"/>
              <a:gd name="connsiteY12" fmla="*/ 7247 h 10000"/>
              <a:gd name="connsiteX13" fmla="*/ 3904 w 10000"/>
              <a:gd name="connsiteY13" fmla="*/ 7809 h 10000"/>
              <a:gd name="connsiteX14" fmla="*/ 2978 w 10000"/>
              <a:gd name="connsiteY14" fmla="*/ 8427 h 10000"/>
              <a:gd name="connsiteX15" fmla="*/ 787 w 10000"/>
              <a:gd name="connsiteY15" fmla="*/ 10000 h 10000"/>
              <a:gd name="connsiteX16" fmla="*/ 378 w 10000"/>
              <a:gd name="connsiteY16" fmla="*/ 7681 h 10000"/>
              <a:gd name="connsiteX17" fmla="*/ 0 w 10000"/>
              <a:gd name="connsiteY17" fmla="*/ 5730 h 10000"/>
              <a:gd name="connsiteX18" fmla="*/ 0 w 10000"/>
              <a:gd name="connsiteY18" fmla="*/ 5730 h 10000"/>
              <a:gd name="connsiteX19" fmla="*/ 2303 w 10000"/>
              <a:gd name="connsiteY19" fmla="*/ 4101 h 10000"/>
              <a:gd name="connsiteX20" fmla="*/ 3287 w 10000"/>
              <a:gd name="connsiteY20" fmla="*/ 3427 h 10000"/>
              <a:gd name="connsiteX21" fmla="*/ 4213 w 10000"/>
              <a:gd name="connsiteY21" fmla="*/ 2809 h 10000"/>
              <a:gd name="connsiteX22" fmla="*/ 5112 w 10000"/>
              <a:gd name="connsiteY22" fmla="*/ 2303 h 10000"/>
              <a:gd name="connsiteX23" fmla="*/ 6039 w 10000"/>
              <a:gd name="connsiteY23" fmla="*/ 1854 h 10000"/>
              <a:gd name="connsiteX24" fmla="*/ 6994 w 10000"/>
              <a:gd name="connsiteY24" fmla="*/ 1404 h 10000"/>
              <a:gd name="connsiteX25" fmla="*/ 8034 w 10000"/>
              <a:gd name="connsiteY25" fmla="*/ 1011 h 10000"/>
              <a:gd name="connsiteX26" fmla="*/ 8034 w 10000"/>
              <a:gd name="connsiteY26" fmla="*/ 1011 h 10000"/>
              <a:gd name="connsiteX27" fmla="*/ 8034 w 10000"/>
              <a:gd name="connsiteY27" fmla="*/ 337 h 10000"/>
              <a:gd name="connsiteX28" fmla="*/ 8034 w 10000"/>
              <a:gd name="connsiteY28" fmla="*/ 112 h 10000"/>
              <a:gd name="connsiteX29" fmla="*/ 8034 w 10000"/>
              <a:gd name="connsiteY29" fmla="*/ 0 h 10000"/>
              <a:gd name="connsiteX30" fmla="*/ 10000 w 10000"/>
              <a:gd name="connsiteY30" fmla="*/ 2528 h 10000"/>
              <a:gd name="connsiteX0" fmla="*/ 378 w 10000"/>
              <a:gd name="connsiteY0" fmla="*/ 7681 h 10000"/>
              <a:gd name="connsiteX1" fmla="*/ 0 w 10000"/>
              <a:gd name="connsiteY1" fmla="*/ 5730 h 10000"/>
              <a:gd name="connsiteX2" fmla="*/ 0 w 10000"/>
              <a:gd name="connsiteY2" fmla="*/ 5730 h 10000"/>
              <a:gd name="connsiteX3" fmla="*/ 2303 w 10000"/>
              <a:gd name="connsiteY3" fmla="*/ 4101 h 10000"/>
              <a:gd name="connsiteX4" fmla="*/ 3287 w 10000"/>
              <a:gd name="connsiteY4" fmla="*/ 3427 h 10000"/>
              <a:gd name="connsiteX5" fmla="*/ 4213 w 10000"/>
              <a:gd name="connsiteY5" fmla="*/ 2809 h 10000"/>
              <a:gd name="connsiteX6" fmla="*/ 5112 w 10000"/>
              <a:gd name="connsiteY6" fmla="*/ 2303 h 10000"/>
              <a:gd name="connsiteX7" fmla="*/ 6039 w 10000"/>
              <a:gd name="connsiteY7" fmla="*/ 1854 h 10000"/>
              <a:gd name="connsiteX8" fmla="*/ 6994 w 10000"/>
              <a:gd name="connsiteY8" fmla="*/ 1404 h 10000"/>
              <a:gd name="connsiteX9" fmla="*/ 8034 w 10000"/>
              <a:gd name="connsiteY9" fmla="*/ 1011 h 10000"/>
              <a:gd name="connsiteX10" fmla="*/ 8034 w 10000"/>
              <a:gd name="connsiteY10" fmla="*/ 1011 h 10000"/>
              <a:gd name="connsiteX11" fmla="*/ 8034 w 10000"/>
              <a:gd name="connsiteY11" fmla="*/ 337 h 10000"/>
              <a:gd name="connsiteX12" fmla="*/ 8034 w 10000"/>
              <a:gd name="connsiteY12" fmla="*/ 112 h 10000"/>
              <a:gd name="connsiteX13" fmla="*/ 8034 w 10000"/>
              <a:gd name="connsiteY13" fmla="*/ 0 h 10000"/>
              <a:gd name="connsiteX14" fmla="*/ 10000 w 10000"/>
              <a:gd name="connsiteY14" fmla="*/ 2528 h 10000"/>
              <a:gd name="connsiteX15" fmla="*/ 9972 w 10000"/>
              <a:gd name="connsiteY15" fmla="*/ 2528 h 10000"/>
              <a:gd name="connsiteX16" fmla="*/ 8511 w 10000"/>
              <a:gd name="connsiteY16" fmla="*/ 6348 h 10000"/>
              <a:gd name="connsiteX17" fmla="*/ 8511 w 10000"/>
              <a:gd name="connsiteY17" fmla="*/ 6348 h 10000"/>
              <a:gd name="connsiteX18" fmla="*/ 8483 w 10000"/>
              <a:gd name="connsiteY18" fmla="*/ 6348 h 10000"/>
              <a:gd name="connsiteX19" fmla="*/ 8455 w 10000"/>
              <a:gd name="connsiteY19" fmla="*/ 6236 h 10000"/>
              <a:gd name="connsiteX20" fmla="*/ 8399 w 10000"/>
              <a:gd name="connsiteY20" fmla="*/ 5955 h 10000"/>
              <a:gd name="connsiteX21" fmla="*/ 8343 w 10000"/>
              <a:gd name="connsiteY21" fmla="*/ 5449 h 10000"/>
              <a:gd name="connsiteX22" fmla="*/ 8343 w 10000"/>
              <a:gd name="connsiteY22" fmla="*/ 5449 h 10000"/>
              <a:gd name="connsiteX23" fmla="*/ 7388 w 10000"/>
              <a:gd name="connsiteY23" fmla="*/ 5843 h 10000"/>
              <a:gd name="connsiteX24" fmla="*/ 6489 w 10000"/>
              <a:gd name="connsiteY24" fmla="*/ 6292 h 10000"/>
              <a:gd name="connsiteX25" fmla="*/ 5646 w 10000"/>
              <a:gd name="connsiteY25" fmla="*/ 6742 h 10000"/>
              <a:gd name="connsiteX26" fmla="*/ 4803 w 10000"/>
              <a:gd name="connsiteY26" fmla="*/ 7247 h 10000"/>
              <a:gd name="connsiteX27" fmla="*/ 3904 w 10000"/>
              <a:gd name="connsiteY27" fmla="*/ 7809 h 10000"/>
              <a:gd name="connsiteX28" fmla="*/ 2978 w 10000"/>
              <a:gd name="connsiteY28" fmla="*/ 8427 h 10000"/>
              <a:gd name="connsiteX29" fmla="*/ 787 w 10000"/>
              <a:gd name="connsiteY29" fmla="*/ 10000 h 10000"/>
              <a:gd name="connsiteX30" fmla="*/ 640 w 10000"/>
              <a:gd name="connsiteY30" fmla="*/ 8205 h 10000"/>
              <a:gd name="connsiteX0" fmla="*/ 378 w 10000"/>
              <a:gd name="connsiteY0" fmla="*/ 7681 h 10000"/>
              <a:gd name="connsiteX1" fmla="*/ 0 w 10000"/>
              <a:gd name="connsiteY1" fmla="*/ 5730 h 10000"/>
              <a:gd name="connsiteX2" fmla="*/ 0 w 10000"/>
              <a:gd name="connsiteY2" fmla="*/ 5730 h 10000"/>
              <a:gd name="connsiteX3" fmla="*/ 2303 w 10000"/>
              <a:gd name="connsiteY3" fmla="*/ 4101 h 10000"/>
              <a:gd name="connsiteX4" fmla="*/ 3287 w 10000"/>
              <a:gd name="connsiteY4" fmla="*/ 3427 h 10000"/>
              <a:gd name="connsiteX5" fmla="*/ 4213 w 10000"/>
              <a:gd name="connsiteY5" fmla="*/ 2809 h 10000"/>
              <a:gd name="connsiteX6" fmla="*/ 5112 w 10000"/>
              <a:gd name="connsiteY6" fmla="*/ 2303 h 10000"/>
              <a:gd name="connsiteX7" fmla="*/ 6039 w 10000"/>
              <a:gd name="connsiteY7" fmla="*/ 1854 h 10000"/>
              <a:gd name="connsiteX8" fmla="*/ 6994 w 10000"/>
              <a:gd name="connsiteY8" fmla="*/ 1404 h 10000"/>
              <a:gd name="connsiteX9" fmla="*/ 8034 w 10000"/>
              <a:gd name="connsiteY9" fmla="*/ 1011 h 10000"/>
              <a:gd name="connsiteX10" fmla="*/ 8034 w 10000"/>
              <a:gd name="connsiteY10" fmla="*/ 1011 h 10000"/>
              <a:gd name="connsiteX11" fmla="*/ 8034 w 10000"/>
              <a:gd name="connsiteY11" fmla="*/ 337 h 10000"/>
              <a:gd name="connsiteX12" fmla="*/ 8034 w 10000"/>
              <a:gd name="connsiteY12" fmla="*/ 112 h 10000"/>
              <a:gd name="connsiteX13" fmla="*/ 8034 w 10000"/>
              <a:gd name="connsiteY13" fmla="*/ 0 h 10000"/>
              <a:gd name="connsiteX14" fmla="*/ 10000 w 10000"/>
              <a:gd name="connsiteY14" fmla="*/ 2528 h 10000"/>
              <a:gd name="connsiteX15" fmla="*/ 9972 w 10000"/>
              <a:gd name="connsiteY15" fmla="*/ 2528 h 10000"/>
              <a:gd name="connsiteX16" fmla="*/ 8511 w 10000"/>
              <a:gd name="connsiteY16" fmla="*/ 6348 h 10000"/>
              <a:gd name="connsiteX17" fmla="*/ 8511 w 10000"/>
              <a:gd name="connsiteY17" fmla="*/ 6348 h 10000"/>
              <a:gd name="connsiteX18" fmla="*/ 8483 w 10000"/>
              <a:gd name="connsiteY18" fmla="*/ 6348 h 10000"/>
              <a:gd name="connsiteX19" fmla="*/ 8455 w 10000"/>
              <a:gd name="connsiteY19" fmla="*/ 6236 h 10000"/>
              <a:gd name="connsiteX20" fmla="*/ 8399 w 10000"/>
              <a:gd name="connsiteY20" fmla="*/ 5955 h 10000"/>
              <a:gd name="connsiteX21" fmla="*/ 8343 w 10000"/>
              <a:gd name="connsiteY21" fmla="*/ 5449 h 10000"/>
              <a:gd name="connsiteX22" fmla="*/ 8343 w 10000"/>
              <a:gd name="connsiteY22" fmla="*/ 5449 h 10000"/>
              <a:gd name="connsiteX23" fmla="*/ 7388 w 10000"/>
              <a:gd name="connsiteY23" fmla="*/ 5843 h 10000"/>
              <a:gd name="connsiteX24" fmla="*/ 6489 w 10000"/>
              <a:gd name="connsiteY24" fmla="*/ 6292 h 10000"/>
              <a:gd name="connsiteX25" fmla="*/ 5646 w 10000"/>
              <a:gd name="connsiteY25" fmla="*/ 6742 h 10000"/>
              <a:gd name="connsiteX26" fmla="*/ 4803 w 10000"/>
              <a:gd name="connsiteY26" fmla="*/ 7247 h 10000"/>
              <a:gd name="connsiteX27" fmla="*/ 3904 w 10000"/>
              <a:gd name="connsiteY27" fmla="*/ 7809 h 10000"/>
              <a:gd name="connsiteX28" fmla="*/ 2978 w 10000"/>
              <a:gd name="connsiteY28" fmla="*/ 8427 h 10000"/>
              <a:gd name="connsiteX29" fmla="*/ 787 w 10000"/>
              <a:gd name="connsiteY29" fmla="*/ 10000 h 10000"/>
              <a:gd name="connsiteX0" fmla="*/ 0 w 10000"/>
              <a:gd name="connsiteY0" fmla="*/ 5730 h 10000"/>
              <a:gd name="connsiteX1" fmla="*/ 0 w 10000"/>
              <a:gd name="connsiteY1" fmla="*/ 5730 h 10000"/>
              <a:gd name="connsiteX2" fmla="*/ 2303 w 10000"/>
              <a:gd name="connsiteY2" fmla="*/ 4101 h 10000"/>
              <a:gd name="connsiteX3" fmla="*/ 3287 w 10000"/>
              <a:gd name="connsiteY3" fmla="*/ 3427 h 10000"/>
              <a:gd name="connsiteX4" fmla="*/ 4213 w 10000"/>
              <a:gd name="connsiteY4" fmla="*/ 2809 h 10000"/>
              <a:gd name="connsiteX5" fmla="*/ 5112 w 10000"/>
              <a:gd name="connsiteY5" fmla="*/ 2303 h 10000"/>
              <a:gd name="connsiteX6" fmla="*/ 6039 w 10000"/>
              <a:gd name="connsiteY6" fmla="*/ 1854 h 10000"/>
              <a:gd name="connsiteX7" fmla="*/ 6994 w 10000"/>
              <a:gd name="connsiteY7" fmla="*/ 1404 h 10000"/>
              <a:gd name="connsiteX8" fmla="*/ 8034 w 10000"/>
              <a:gd name="connsiteY8" fmla="*/ 1011 h 10000"/>
              <a:gd name="connsiteX9" fmla="*/ 8034 w 10000"/>
              <a:gd name="connsiteY9" fmla="*/ 1011 h 10000"/>
              <a:gd name="connsiteX10" fmla="*/ 8034 w 10000"/>
              <a:gd name="connsiteY10" fmla="*/ 337 h 10000"/>
              <a:gd name="connsiteX11" fmla="*/ 8034 w 10000"/>
              <a:gd name="connsiteY11" fmla="*/ 112 h 10000"/>
              <a:gd name="connsiteX12" fmla="*/ 8034 w 10000"/>
              <a:gd name="connsiteY12" fmla="*/ 0 h 10000"/>
              <a:gd name="connsiteX13" fmla="*/ 10000 w 10000"/>
              <a:gd name="connsiteY13" fmla="*/ 2528 h 10000"/>
              <a:gd name="connsiteX14" fmla="*/ 9972 w 10000"/>
              <a:gd name="connsiteY14" fmla="*/ 2528 h 10000"/>
              <a:gd name="connsiteX15" fmla="*/ 8511 w 10000"/>
              <a:gd name="connsiteY15" fmla="*/ 6348 h 10000"/>
              <a:gd name="connsiteX16" fmla="*/ 8511 w 10000"/>
              <a:gd name="connsiteY16" fmla="*/ 6348 h 10000"/>
              <a:gd name="connsiteX17" fmla="*/ 8483 w 10000"/>
              <a:gd name="connsiteY17" fmla="*/ 6348 h 10000"/>
              <a:gd name="connsiteX18" fmla="*/ 8455 w 10000"/>
              <a:gd name="connsiteY18" fmla="*/ 6236 h 10000"/>
              <a:gd name="connsiteX19" fmla="*/ 8399 w 10000"/>
              <a:gd name="connsiteY19" fmla="*/ 5955 h 10000"/>
              <a:gd name="connsiteX20" fmla="*/ 8343 w 10000"/>
              <a:gd name="connsiteY20" fmla="*/ 5449 h 10000"/>
              <a:gd name="connsiteX21" fmla="*/ 8343 w 10000"/>
              <a:gd name="connsiteY21" fmla="*/ 5449 h 10000"/>
              <a:gd name="connsiteX22" fmla="*/ 7388 w 10000"/>
              <a:gd name="connsiteY22" fmla="*/ 5843 h 10000"/>
              <a:gd name="connsiteX23" fmla="*/ 6489 w 10000"/>
              <a:gd name="connsiteY23" fmla="*/ 6292 h 10000"/>
              <a:gd name="connsiteX24" fmla="*/ 5646 w 10000"/>
              <a:gd name="connsiteY24" fmla="*/ 6742 h 10000"/>
              <a:gd name="connsiteX25" fmla="*/ 4803 w 10000"/>
              <a:gd name="connsiteY25" fmla="*/ 7247 h 10000"/>
              <a:gd name="connsiteX26" fmla="*/ 3904 w 10000"/>
              <a:gd name="connsiteY26" fmla="*/ 7809 h 10000"/>
              <a:gd name="connsiteX27" fmla="*/ 2978 w 10000"/>
              <a:gd name="connsiteY27" fmla="*/ 8427 h 10000"/>
              <a:gd name="connsiteX28" fmla="*/ 787 w 10000"/>
              <a:gd name="connsiteY28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000" h="10000">
                <a:moveTo>
                  <a:pt x="0" y="5730"/>
                </a:moveTo>
                <a:lnTo>
                  <a:pt x="0" y="5730"/>
                </a:lnTo>
                <a:lnTo>
                  <a:pt x="2303" y="4101"/>
                </a:lnTo>
                <a:lnTo>
                  <a:pt x="3287" y="3427"/>
                </a:lnTo>
                <a:lnTo>
                  <a:pt x="4213" y="2809"/>
                </a:lnTo>
                <a:lnTo>
                  <a:pt x="5112" y="2303"/>
                </a:lnTo>
                <a:lnTo>
                  <a:pt x="6039" y="1854"/>
                </a:lnTo>
                <a:lnTo>
                  <a:pt x="6994" y="1404"/>
                </a:lnTo>
                <a:lnTo>
                  <a:pt x="8034" y="1011"/>
                </a:lnTo>
                <a:lnTo>
                  <a:pt x="8034" y="1011"/>
                </a:lnTo>
                <a:lnTo>
                  <a:pt x="8034" y="337"/>
                </a:lnTo>
                <a:lnTo>
                  <a:pt x="8034" y="112"/>
                </a:lnTo>
                <a:lnTo>
                  <a:pt x="8034" y="0"/>
                </a:lnTo>
                <a:lnTo>
                  <a:pt x="10000" y="2528"/>
                </a:lnTo>
                <a:lnTo>
                  <a:pt x="9972" y="2528"/>
                </a:lnTo>
                <a:lnTo>
                  <a:pt x="8511" y="6348"/>
                </a:lnTo>
                <a:lnTo>
                  <a:pt x="8511" y="6348"/>
                </a:lnTo>
                <a:lnTo>
                  <a:pt x="8483" y="6348"/>
                </a:lnTo>
                <a:cubicBezTo>
                  <a:pt x="8474" y="6311"/>
                  <a:pt x="8464" y="6273"/>
                  <a:pt x="8455" y="6236"/>
                </a:cubicBezTo>
                <a:cubicBezTo>
                  <a:pt x="8436" y="6142"/>
                  <a:pt x="8418" y="6049"/>
                  <a:pt x="8399" y="5955"/>
                </a:cubicBezTo>
                <a:cubicBezTo>
                  <a:pt x="8380" y="5786"/>
                  <a:pt x="8362" y="5618"/>
                  <a:pt x="8343" y="5449"/>
                </a:cubicBezTo>
                <a:lnTo>
                  <a:pt x="8343" y="5449"/>
                </a:lnTo>
                <a:lnTo>
                  <a:pt x="7388" y="5843"/>
                </a:lnTo>
                <a:lnTo>
                  <a:pt x="6489" y="6292"/>
                </a:lnTo>
                <a:lnTo>
                  <a:pt x="5646" y="6742"/>
                </a:lnTo>
                <a:lnTo>
                  <a:pt x="4803" y="7247"/>
                </a:lnTo>
                <a:lnTo>
                  <a:pt x="3904" y="7809"/>
                </a:lnTo>
                <a:lnTo>
                  <a:pt x="2978" y="8427"/>
                </a:lnTo>
                <a:lnTo>
                  <a:pt x="787" y="10000"/>
                </a:lnTo>
              </a:path>
            </a:pathLst>
          </a:custGeom>
          <a:solidFill>
            <a:schemeClr val="accent4"/>
          </a:solidFill>
          <a:ln w="3175" cap="rnd">
            <a:noFill/>
            <a:prstDash val="solid"/>
            <a:round/>
            <a:headEnd/>
            <a:tailEnd/>
          </a:ln>
        </p:spPr>
        <p:txBody>
          <a:bodyPr lIns="82953" tIns="41476" rIns="82953" bIns="41476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998">
              <a:ln w="0"/>
              <a:solidFill>
                <a:srgbClr val="636362"/>
              </a:solidFill>
              <a:effectLst>
                <a:outerShdw blurRad="38100" dist="19050" dir="2700000" algn="tl" rotWithShape="0">
                  <a:srgbClr val="636362">
                    <a:alpha val="40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8" name="Freeform 54">
            <a:extLst>
              <a:ext uri="{FF2B5EF4-FFF2-40B4-BE49-F238E27FC236}">
                <a16:creationId xmlns:a16="http://schemas.microsoft.com/office/drawing/2014/main" id="{B3068572-ADD3-7520-EC18-0F8761C8DC45}"/>
              </a:ext>
            </a:extLst>
          </p:cNvPr>
          <p:cNvSpPr>
            <a:spLocks/>
          </p:cNvSpPr>
          <p:nvPr/>
        </p:nvSpPr>
        <p:spPr bwMode="auto">
          <a:xfrm>
            <a:off x="7827963" y="3162300"/>
            <a:ext cx="1957387" cy="736600"/>
          </a:xfrm>
          <a:custGeom>
            <a:avLst/>
            <a:gdLst>
              <a:gd name="T0" fmla="*/ 712 w 712"/>
              <a:gd name="T1" fmla="*/ 90 h 356"/>
              <a:gd name="T2" fmla="*/ 710 w 712"/>
              <a:gd name="T3" fmla="*/ 90 h 356"/>
              <a:gd name="T4" fmla="*/ 606 w 712"/>
              <a:gd name="T5" fmla="*/ 226 h 356"/>
              <a:gd name="T6" fmla="*/ 606 w 712"/>
              <a:gd name="T7" fmla="*/ 226 h 356"/>
              <a:gd name="T8" fmla="*/ 604 w 712"/>
              <a:gd name="T9" fmla="*/ 226 h 356"/>
              <a:gd name="T10" fmla="*/ 602 w 712"/>
              <a:gd name="T11" fmla="*/ 222 h 356"/>
              <a:gd name="T12" fmla="*/ 598 w 712"/>
              <a:gd name="T13" fmla="*/ 212 h 356"/>
              <a:gd name="T14" fmla="*/ 594 w 712"/>
              <a:gd name="T15" fmla="*/ 194 h 356"/>
              <a:gd name="T16" fmla="*/ 594 w 712"/>
              <a:gd name="T17" fmla="*/ 194 h 356"/>
              <a:gd name="T18" fmla="*/ 526 w 712"/>
              <a:gd name="T19" fmla="*/ 208 h 356"/>
              <a:gd name="T20" fmla="*/ 462 w 712"/>
              <a:gd name="T21" fmla="*/ 224 h 356"/>
              <a:gd name="T22" fmla="*/ 402 w 712"/>
              <a:gd name="T23" fmla="*/ 240 h 356"/>
              <a:gd name="T24" fmla="*/ 342 w 712"/>
              <a:gd name="T25" fmla="*/ 258 h 356"/>
              <a:gd name="T26" fmla="*/ 278 w 712"/>
              <a:gd name="T27" fmla="*/ 278 h 356"/>
              <a:gd name="T28" fmla="*/ 212 w 712"/>
              <a:gd name="T29" fmla="*/ 300 h 356"/>
              <a:gd name="T30" fmla="*/ 56 w 712"/>
              <a:gd name="T31" fmla="*/ 356 h 356"/>
              <a:gd name="T32" fmla="*/ 0 w 712"/>
              <a:gd name="T33" fmla="*/ 204 h 356"/>
              <a:gd name="T34" fmla="*/ 0 w 712"/>
              <a:gd name="T35" fmla="*/ 204 h 356"/>
              <a:gd name="T36" fmla="*/ 164 w 712"/>
              <a:gd name="T37" fmla="*/ 146 h 356"/>
              <a:gd name="T38" fmla="*/ 234 w 712"/>
              <a:gd name="T39" fmla="*/ 122 h 356"/>
              <a:gd name="T40" fmla="*/ 300 w 712"/>
              <a:gd name="T41" fmla="*/ 100 h 356"/>
              <a:gd name="T42" fmla="*/ 364 w 712"/>
              <a:gd name="T43" fmla="*/ 82 h 356"/>
              <a:gd name="T44" fmla="*/ 430 w 712"/>
              <a:gd name="T45" fmla="*/ 66 h 356"/>
              <a:gd name="T46" fmla="*/ 498 w 712"/>
              <a:gd name="T47" fmla="*/ 50 h 356"/>
              <a:gd name="T48" fmla="*/ 572 w 712"/>
              <a:gd name="T49" fmla="*/ 36 h 356"/>
              <a:gd name="T50" fmla="*/ 572 w 712"/>
              <a:gd name="T51" fmla="*/ 36 h 356"/>
              <a:gd name="T52" fmla="*/ 572 w 712"/>
              <a:gd name="T53" fmla="*/ 12 h 356"/>
              <a:gd name="T54" fmla="*/ 572 w 712"/>
              <a:gd name="T55" fmla="*/ 4 h 356"/>
              <a:gd name="T56" fmla="*/ 572 w 712"/>
              <a:gd name="T57" fmla="*/ 0 h 356"/>
              <a:gd name="T58" fmla="*/ 712 w 712"/>
              <a:gd name="T59" fmla="*/ 90 h 356"/>
              <a:gd name="connsiteX0" fmla="*/ 10000 w 10000"/>
              <a:gd name="connsiteY0" fmla="*/ 2528 h 10000"/>
              <a:gd name="connsiteX1" fmla="*/ 9972 w 10000"/>
              <a:gd name="connsiteY1" fmla="*/ 2528 h 10000"/>
              <a:gd name="connsiteX2" fmla="*/ 8511 w 10000"/>
              <a:gd name="connsiteY2" fmla="*/ 6348 h 10000"/>
              <a:gd name="connsiteX3" fmla="*/ 8511 w 10000"/>
              <a:gd name="connsiteY3" fmla="*/ 6348 h 10000"/>
              <a:gd name="connsiteX4" fmla="*/ 8483 w 10000"/>
              <a:gd name="connsiteY4" fmla="*/ 6348 h 10000"/>
              <a:gd name="connsiteX5" fmla="*/ 8455 w 10000"/>
              <a:gd name="connsiteY5" fmla="*/ 6236 h 10000"/>
              <a:gd name="connsiteX6" fmla="*/ 8399 w 10000"/>
              <a:gd name="connsiteY6" fmla="*/ 5955 h 10000"/>
              <a:gd name="connsiteX7" fmla="*/ 8343 w 10000"/>
              <a:gd name="connsiteY7" fmla="*/ 5449 h 10000"/>
              <a:gd name="connsiteX8" fmla="*/ 8343 w 10000"/>
              <a:gd name="connsiteY8" fmla="*/ 5449 h 10000"/>
              <a:gd name="connsiteX9" fmla="*/ 7388 w 10000"/>
              <a:gd name="connsiteY9" fmla="*/ 5843 h 10000"/>
              <a:gd name="connsiteX10" fmla="*/ 6489 w 10000"/>
              <a:gd name="connsiteY10" fmla="*/ 6292 h 10000"/>
              <a:gd name="connsiteX11" fmla="*/ 5646 w 10000"/>
              <a:gd name="connsiteY11" fmla="*/ 6742 h 10000"/>
              <a:gd name="connsiteX12" fmla="*/ 4803 w 10000"/>
              <a:gd name="connsiteY12" fmla="*/ 7247 h 10000"/>
              <a:gd name="connsiteX13" fmla="*/ 3904 w 10000"/>
              <a:gd name="connsiteY13" fmla="*/ 7809 h 10000"/>
              <a:gd name="connsiteX14" fmla="*/ 2978 w 10000"/>
              <a:gd name="connsiteY14" fmla="*/ 8427 h 10000"/>
              <a:gd name="connsiteX15" fmla="*/ 787 w 10000"/>
              <a:gd name="connsiteY15" fmla="*/ 10000 h 10000"/>
              <a:gd name="connsiteX16" fmla="*/ 378 w 10000"/>
              <a:gd name="connsiteY16" fmla="*/ 7681 h 10000"/>
              <a:gd name="connsiteX17" fmla="*/ 0 w 10000"/>
              <a:gd name="connsiteY17" fmla="*/ 5730 h 10000"/>
              <a:gd name="connsiteX18" fmla="*/ 0 w 10000"/>
              <a:gd name="connsiteY18" fmla="*/ 5730 h 10000"/>
              <a:gd name="connsiteX19" fmla="*/ 2303 w 10000"/>
              <a:gd name="connsiteY19" fmla="*/ 4101 h 10000"/>
              <a:gd name="connsiteX20" fmla="*/ 3287 w 10000"/>
              <a:gd name="connsiteY20" fmla="*/ 3427 h 10000"/>
              <a:gd name="connsiteX21" fmla="*/ 4213 w 10000"/>
              <a:gd name="connsiteY21" fmla="*/ 2809 h 10000"/>
              <a:gd name="connsiteX22" fmla="*/ 5112 w 10000"/>
              <a:gd name="connsiteY22" fmla="*/ 2303 h 10000"/>
              <a:gd name="connsiteX23" fmla="*/ 6039 w 10000"/>
              <a:gd name="connsiteY23" fmla="*/ 1854 h 10000"/>
              <a:gd name="connsiteX24" fmla="*/ 6994 w 10000"/>
              <a:gd name="connsiteY24" fmla="*/ 1404 h 10000"/>
              <a:gd name="connsiteX25" fmla="*/ 8034 w 10000"/>
              <a:gd name="connsiteY25" fmla="*/ 1011 h 10000"/>
              <a:gd name="connsiteX26" fmla="*/ 8034 w 10000"/>
              <a:gd name="connsiteY26" fmla="*/ 1011 h 10000"/>
              <a:gd name="connsiteX27" fmla="*/ 8034 w 10000"/>
              <a:gd name="connsiteY27" fmla="*/ 337 h 10000"/>
              <a:gd name="connsiteX28" fmla="*/ 8034 w 10000"/>
              <a:gd name="connsiteY28" fmla="*/ 112 h 10000"/>
              <a:gd name="connsiteX29" fmla="*/ 8034 w 10000"/>
              <a:gd name="connsiteY29" fmla="*/ 0 h 10000"/>
              <a:gd name="connsiteX30" fmla="*/ 10000 w 10000"/>
              <a:gd name="connsiteY30" fmla="*/ 2528 h 10000"/>
              <a:gd name="connsiteX0" fmla="*/ 378 w 10000"/>
              <a:gd name="connsiteY0" fmla="*/ 7681 h 10000"/>
              <a:gd name="connsiteX1" fmla="*/ 0 w 10000"/>
              <a:gd name="connsiteY1" fmla="*/ 5730 h 10000"/>
              <a:gd name="connsiteX2" fmla="*/ 0 w 10000"/>
              <a:gd name="connsiteY2" fmla="*/ 5730 h 10000"/>
              <a:gd name="connsiteX3" fmla="*/ 2303 w 10000"/>
              <a:gd name="connsiteY3" fmla="*/ 4101 h 10000"/>
              <a:gd name="connsiteX4" fmla="*/ 3287 w 10000"/>
              <a:gd name="connsiteY4" fmla="*/ 3427 h 10000"/>
              <a:gd name="connsiteX5" fmla="*/ 4213 w 10000"/>
              <a:gd name="connsiteY5" fmla="*/ 2809 h 10000"/>
              <a:gd name="connsiteX6" fmla="*/ 5112 w 10000"/>
              <a:gd name="connsiteY6" fmla="*/ 2303 h 10000"/>
              <a:gd name="connsiteX7" fmla="*/ 6039 w 10000"/>
              <a:gd name="connsiteY7" fmla="*/ 1854 h 10000"/>
              <a:gd name="connsiteX8" fmla="*/ 6994 w 10000"/>
              <a:gd name="connsiteY8" fmla="*/ 1404 h 10000"/>
              <a:gd name="connsiteX9" fmla="*/ 8034 w 10000"/>
              <a:gd name="connsiteY9" fmla="*/ 1011 h 10000"/>
              <a:gd name="connsiteX10" fmla="*/ 8034 w 10000"/>
              <a:gd name="connsiteY10" fmla="*/ 1011 h 10000"/>
              <a:gd name="connsiteX11" fmla="*/ 8034 w 10000"/>
              <a:gd name="connsiteY11" fmla="*/ 337 h 10000"/>
              <a:gd name="connsiteX12" fmla="*/ 8034 w 10000"/>
              <a:gd name="connsiteY12" fmla="*/ 112 h 10000"/>
              <a:gd name="connsiteX13" fmla="*/ 8034 w 10000"/>
              <a:gd name="connsiteY13" fmla="*/ 0 h 10000"/>
              <a:gd name="connsiteX14" fmla="*/ 10000 w 10000"/>
              <a:gd name="connsiteY14" fmla="*/ 2528 h 10000"/>
              <a:gd name="connsiteX15" fmla="*/ 9972 w 10000"/>
              <a:gd name="connsiteY15" fmla="*/ 2528 h 10000"/>
              <a:gd name="connsiteX16" fmla="*/ 8511 w 10000"/>
              <a:gd name="connsiteY16" fmla="*/ 6348 h 10000"/>
              <a:gd name="connsiteX17" fmla="*/ 8511 w 10000"/>
              <a:gd name="connsiteY17" fmla="*/ 6348 h 10000"/>
              <a:gd name="connsiteX18" fmla="*/ 8483 w 10000"/>
              <a:gd name="connsiteY18" fmla="*/ 6348 h 10000"/>
              <a:gd name="connsiteX19" fmla="*/ 8455 w 10000"/>
              <a:gd name="connsiteY19" fmla="*/ 6236 h 10000"/>
              <a:gd name="connsiteX20" fmla="*/ 8399 w 10000"/>
              <a:gd name="connsiteY20" fmla="*/ 5955 h 10000"/>
              <a:gd name="connsiteX21" fmla="*/ 8343 w 10000"/>
              <a:gd name="connsiteY21" fmla="*/ 5449 h 10000"/>
              <a:gd name="connsiteX22" fmla="*/ 8343 w 10000"/>
              <a:gd name="connsiteY22" fmla="*/ 5449 h 10000"/>
              <a:gd name="connsiteX23" fmla="*/ 7388 w 10000"/>
              <a:gd name="connsiteY23" fmla="*/ 5843 h 10000"/>
              <a:gd name="connsiteX24" fmla="*/ 6489 w 10000"/>
              <a:gd name="connsiteY24" fmla="*/ 6292 h 10000"/>
              <a:gd name="connsiteX25" fmla="*/ 5646 w 10000"/>
              <a:gd name="connsiteY25" fmla="*/ 6742 h 10000"/>
              <a:gd name="connsiteX26" fmla="*/ 4803 w 10000"/>
              <a:gd name="connsiteY26" fmla="*/ 7247 h 10000"/>
              <a:gd name="connsiteX27" fmla="*/ 3904 w 10000"/>
              <a:gd name="connsiteY27" fmla="*/ 7809 h 10000"/>
              <a:gd name="connsiteX28" fmla="*/ 2978 w 10000"/>
              <a:gd name="connsiteY28" fmla="*/ 8427 h 10000"/>
              <a:gd name="connsiteX29" fmla="*/ 787 w 10000"/>
              <a:gd name="connsiteY29" fmla="*/ 10000 h 10000"/>
              <a:gd name="connsiteX30" fmla="*/ 640 w 10000"/>
              <a:gd name="connsiteY30" fmla="*/ 8205 h 10000"/>
              <a:gd name="connsiteX0" fmla="*/ 378 w 10000"/>
              <a:gd name="connsiteY0" fmla="*/ 7681 h 10000"/>
              <a:gd name="connsiteX1" fmla="*/ 0 w 10000"/>
              <a:gd name="connsiteY1" fmla="*/ 5730 h 10000"/>
              <a:gd name="connsiteX2" fmla="*/ 0 w 10000"/>
              <a:gd name="connsiteY2" fmla="*/ 5730 h 10000"/>
              <a:gd name="connsiteX3" fmla="*/ 2303 w 10000"/>
              <a:gd name="connsiteY3" fmla="*/ 4101 h 10000"/>
              <a:gd name="connsiteX4" fmla="*/ 3287 w 10000"/>
              <a:gd name="connsiteY4" fmla="*/ 3427 h 10000"/>
              <a:gd name="connsiteX5" fmla="*/ 4213 w 10000"/>
              <a:gd name="connsiteY5" fmla="*/ 2809 h 10000"/>
              <a:gd name="connsiteX6" fmla="*/ 5112 w 10000"/>
              <a:gd name="connsiteY6" fmla="*/ 2303 h 10000"/>
              <a:gd name="connsiteX7" fmla="*/ 6039 w 10000"/>
              <a:gd name="connsiteY7" fmla="*/ 1854 h 10000"/>
              <a:gd name="connsiteX8" fmla="*/ 6994 w 10000"/>
              <a:gd name="connsiteY8" fmla="*/ 1404 h 10000"/>
              <a:gd name="connsiteX9" fmla="*/ 8034 w 10000"/>
              <a:gd name="connsiteY9" fmla="*/ 1011 h 10000"/>
              <a:gd name="connsiteX10" fmla="*/ 8034 w 10000"/>
              <a:gd name="connsiteY10" fmla="*/ 1011 h 10000"/>
              <a:gd name="connsiteX11" fmla="*/ 8034 w 10000"/>
              <a:gd name="connsiteY11" fmla="*/ 337 h 10000"/>
              <a:gd name="connsiteX12" fmla="*/ 8034 w 10000"/>
              <a:gd name="connsiteY12" fmla="*/ 112 h 10000"/>
              <a:gd name="connsiteX13" fmla="*/ 8034 w 10000"/>
              <a:gd name="connsiteY13" fmla="*/ 0 h 10000"/>
              <a:gd name="connsiteX14" fmla="*/ 10000 w 10000"/>
              <a:gd name="connsiteY14" fmla="*/ 2528 h 10000"/>
              <a:gd name="connsiteX15" fmla="*/ 9972 w 10000"/>
              <a:gd name="connsiteY15" fmla="*/ 2528 h 10000"/>
              <a:gd name="connsiteX16" fmla="*/ 8511 w 10000"/>
              <a:gd name="connsiteY16" fmla="*/ 6348 h 10000"/>
              <a:gd name="connsiteX17" fmla="*/ 8511 w 10000"/>
              <a:gd name="connsiteY17" fmla="*/ 6348 h 10000"/>
              <a:gd name="connsiteX18" fmla="*/ 8483 w 10000"/>
              <a:gd name="connsiteY18" fmla="*/ 6348 h 10000"/>
              <a:gd name="connsiteX19" fmla="*/ 8455 w 10000"/>
              <a:gd name="connsiteY19" fmla="*/ 6236 h 10000"/>
              <a:gd name="connsiteX20" fmla="*/ 8399 w 10000"/>
              <a:gd name="connsiteY20" fmla="*/ 5955 h 10000"/>
              <a:gd name="connsiteX21" fmla="*/ 8343 w 10000"/>
              <a:gd name="connsiteY21" fmla="*/ 5449 h 10000"/>
              <a:gd name="connsiteX22" fmla="*/ 8343 w 10000"/>
              <a:gd name="connsiteY22" fmla="*/ 5449 h 10000"/>
              <a:gd name="connsiteX23" fmla="*/ 7388 w 10000"/>
              <a:gd name="connsiteY23" fmla="*/ 5843 h 10000"/>
              <a:gd name="connsiteX24" fmla="*/ 6489 w 10000"/>
              <a:gd name="connsiteY24" fmla="*/ 6292 h 10000"/>
              <a:gd name="connsiteX25" fmla="*/ 5646 w 10000"/>
              <a:gd name="connsiteY25" fmla="*/ 6742 h 10000"/>
              <a:gd name="connsiteX26" fmla="*/ 4803 w 10000"/>
              <a:gd name="connsiteY26" fmla="*/ 7247 h 10000"/>
              <a:gd name="connsiteX27" fmla="*/ 3904 w 10000"/>
              <a:gd name="connsiteY27" fmla="*/ 7809 h 10000"/>
              <a:gd name="connsiteX28" fmla="*/ 2978 w 10000"/>
              <a:gd name="connsiteY28" fmla="*/ 8427 h 10000"/>
              <a:gd name="connsiteX29" fmla="*/ 787 w 10000"/>
              <a:gd name="connsiteY29" fmla="*/ 10000 h 10000"/>
              <a:gd name="connsiteX0" fmla="*/ 0 w 10000"/>
              <a:gd name="connsiteY0" fmla="*/ 5730 h 10000"/>
              <a:gd name="connsiteX1" fmla="*/ 0 w 10000"/>
              <a:gd name="connsiteY1" fmla="*/ 5730 h 10000"/>
              <a:gd name="connsiteX2" fmla="*/ 2303 w 10000"/>
              <a:gd name="connsiteY2" fmla="*/ 4101 h 10000"/>
              <a:gd name="connsiteX3" fmla="*/ 3287 w 10000"/>
              <a:gd name="connsiteY3" fmla="*/ 3427 h 10000"/>
              <a:gd name="connsiteX4" fmla="*/ 4213 w 10000"/>
              <a:gd name="connsiteY4" fmla="*/ 2809 h 10000"/>
              <a:gd name="connsiteX5" fmla="*/ 5112 w 10000"/>
              <a:gd name="connsiteY5" fmla="*/ 2303 h 10000"/>
              <a:gd name="connsiteX6" fmla="*/ 6039 w 10000"/>
              <a:gd name="connsiteY6" fmla="*/ 1854 h 10000"/>
              <a:gd name="connsiteX7" fmla="*/ 6994 w 10000"/>
              <a:gd name="connsiteY7" fmla="*/ 1404 h 10000"/>
              <a:gd name="connsiteX8" fmla="*/ 8034 w 10000"/>
              <a:gd name="connsiteY8" fmla="*/ 1011 h 10000"/>
              <a:gd name="connsiteX9" fmla="*/ 8034 w 10000"/>
              <a:gd name="connsiteY9" fmla="*/ 1011 h 10000"/>
              <a:gd name="connsiteX10" fmla="*/ 8034 w 10000"/>
              <a:gd name="connsiteY10" fmla="*/ 337 h 10000"/>
              <a:gd name="connsiteX11" fmla="*/ 8034 w 10000"/>
              <a:gd name="connsiteY11" fmla="*/ 112 h 10000"/>
              <a:gd name="connsiteX12" fmla="*/ 8034 w 10000"/>
              <a:gd name="connsiteY12" fmla="*/ 0 h 10000"/>
              <a:gd name="connsiteX13" fmla="*/ 10000 w 10000"/>
              <a:gd name="connsiteY13" fmla="*/ 2528 h 10000"/>
              <a:gd name="connsiteX14" fmla="*/ 9972 w 10000"/>
              <a:gd name="connsiteY14" fmla="*/ 2528 h 10000"/>
              <a:gd name="connsiteX15" fmla="*/ 8511 w 10000"/>
              <a:gd name="connsiteY15" fmla="*/ 6348 h 10000"/>
              <a:gd name="connsiteX16" fmla="*/ 8511 w 10000"/>
              <a:gd name="connsiteY16" fmla="*/ 6348 h 10000"/>
              <a:gd name="connsiteX17" fmla="*/ 8483 w 10000"/>
              <a:gd name="connsiteY17" fmla="*/ 6348 h 10000"/>
              <a:gd name="connsiteX18" fmla="*/ 8455 w 10000"/>
              <a:gd name="connsiteY18" fmla="*/ 6236 h 10000"/>
              <a:gd name="connsiteX19" fmla="*/ 8399 w 10000"/>
              <a:gd name="connsiteY19" fmla="*/ 5955 h 10000"/>
              <a:gd name="connsiteX20" fmla="*/ 8343 w 10000"/>
              <a:gd name="connsiteY20" fmla="*/ 5449 h 10000"/>
              <a:gd name="connsiteX21" fmla="*/ 8343 w 10000"/>
              <a:gd name="connsiteY21" fmla="*/ 5449 h 10000"/>
              <a:gd name="connsiteX22" fmla="*/ 7388 w 10000"/>
              <a:gd name="connsiteY22" fmla="*/ 5843 h 10000"/>
              <a:gd name="connsiteX23" fmla="*/ 6489 w 10000"/>
              <a:gd name="connsiteY23" fmla="*/ 6292 h 10000"/>
              <a:gd name="connsiteX24" fmla="*/ 5646 w 10000"/>
              <a:gd name="connsiteY24" fmla="*/ 6742 h 10000"/>
              <a:gd name="connsiteX25" fmla="*/ 4803 w 10000"/>
              <a:gd name="connsiteY25" fmla="*/ 7247 h 10000"/>
              <a:gd name="connsiteX26" fmla="*/ 3904 w 10000"/>
              <a:gd name="connsiteY26" fmla="*/ 7809 h 10000"/>
              <a:gd name="connsiteX27" fmla="*/ 2978 w 10000"/>
              <a:gd name="connsiteY27" fmla="*/ 8427 h 10000"/>
              <a:gd name="connsiteX28" fmla="*/ 787 w 10000"/>
              <a:gd name="connsiteY28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000" h="10000">
                <a:moveTo>
                  <a:pt x="0" y="5730"/>
                </a:moveTo>
                <a:lnTo>
                  <a:pt x="0" y="5730"/>
                </a:lnTo>
                <a:lnTo>
                  <a:pt x="2303" y="4101"/>
                </a:lnTo>
                <a:lnTo>
                  <a:pt x="3287" y="3427"/>
                </a:lnTo>
                <a:lnTo>
                  <a:pt x="4213" y="2809"/>
                </a:lnTo>
                <a:lnTo>
                  <a:pt x="5112" y="2303"/>
                </a:lnTo>
                <a:lnTo>
                  <a:pt x="6039" y="1854"/>
                </a:lnTo>
                <a:lnTo>
                  <a:pt x="6994" y="1404"/>
                </a:lnTo>
                <a:lnTo>
                  <a:pt x="8034" y="1011"/>
                </a:lnTo>
                <a:lnTo>
                  <a:pt x="8034" y="1011"/>
                </a:lnTo>
                <a:lnTo>
                  <a:pt x="8034" y="337"/>
                </a:lnTo>
                <a:lnTo>
                  <a:pt x="8034" y="112"/>
                </a:lnTo>
                <a:lnTo>
                  <a:pt x="8034" y="0"/>
                </a:lnTo>
                <a:lnTo>
                  <a:pt x="10000" y="2528"/>
                </a:lnTo>
                <a:lnTo>
                  <a:pt x="9972" y="2528"/>
                </a:lnTo>
                <a:lnTo>
                  <a:pt x="8511" y="6348"/>
                </a:lnTo>
                <a:lnTo>
                  <a:pt x="8511" y="6348"/>
                </a:lnTo>
                <a:lnTo>
                  <a:pt x="8483" y="6348"/>
                </a:lnTo>
                <a:cubicBezTo>
                  <a:pt x="8474" y="6311"/>
                  <a:pt x="8464" y="6273"/>
                  <a:pt x="8455" y="6236"/>
                </a:cubicBezTo>
                <a:cubicBezTo>
                  <a:pt x="8436" y="6142"/>
                  <a:pt x="8418" y="6049"/>
                  <a:pt x="8399" y="5955"/>
                </a:cubicBezTo>
                <a:cubicBezTo>
                  <a:pt x="8380" y="5786"/>
                  <a:pt x="8362" y="5618"/>
                  <a:pt x="8343" y="5449"/>
                </a:cubicBezTo>
                <a:lnTo>
                  <a:pt x="8343" y="5449"/>
                </a:lnTo>
                <a:lnTo>
                  <a:pt x="7388" y="5843"/>
                </a:lnTo>
                <a:lnTo>
                  <a:pt x="6489" y="6292"/>
                </a:lnTo>
                <a:lnTo>
                  <a:pt x="5646" y="6742"/>
                </a:lnTo>
                <a:lnTo>
                  <a:pt x="4803" y="7247"/>
                </a:lnTo>
                <a:lnTo>
                  <a:pt x="3904" y="7809"/>
                </a:lnTo>
                <a:lnTo>
                  <a:pt x="2978" y="8427"/>
                </a:lnTo>
                <a:lnTo>
                  <a:pt x="787" y="10000"/>
                </a:lnTo>
              </a:path>
            </a:pathLst>
          </a:custGeom>
          <a:solidFill>
            <a:schemeClr val="accent4"/>
          </a:solidFill>
          <a:ln w="3175" cap="rnd">
            <a:noFill/>
            <a:prstDash val="solid"/>
            <a:round/>
            <a:headEnd/>
            <a:tailEnd/>
          </a:ln>
        </p:spPr>
        <p:txBody>
          <a:bodyPr lIns="82953" tIns="41476" rIns="82953" bIns="41476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998">
              <a:ln w="0"/>
              <a:solidFill>
                <a:srgbClr val="636362"/>
              </a:solidFill>
              <a:effectLst>
                <a:outerShdw blurRad="38100" dist="19050" dir="2700000" algn="tl" rotWithShape="0">
                  <a:srgbClr val="636362">
                    <a:alpha val="40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F832805-059E-0363-88FF-11399FDE575A}"/>
              </a:ext>
            </a:extLst>
          </p:cNvPr>
          <p:cNvSpPr/>
          <p:nvPr/>
        </p:nvSpPr>
        <p:spPr>
          <a:xfrm rot="660000">
            <a:off x="700088" y="5270500"/>
            <a:ext cx="1543050" cy="836613"/>
          </a:xfrm>
          <a:prstGeom prst="rect">
            <a:avLst/>
          </a:prstGeom>
          <a:solidFill>
            <a:srgbClr val="1A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Auftakt-veranstaltung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30.10.24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7D951B8-FB38-0A4F-9F25-895EB627EC60}"/>
              </a:ext>
            </a:extLst>
          </p:cNvPr>
          <p:cNvSpPr/>
          <p:nvPr/>
        </p:nvSpPr>
        <p:spPr>
          <a:xfrm rot="660000">
            <a:off x="3503613" y="4538663"/>
            <a:ext cx="1200150" cy="909637"/>
          </a:xfrm>
          <a:prstGeom prst="rect">
            <a:avLst/>
          </a:prstGeom>
          <a:solidFill>
            <a:srgbClr val="1A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Arbeit des AK Immobilien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05475BD-439D-9887-EA08-FC0D809A7749}"/>
              </a:ext>
            </a:extLst>
          </p:cNvPr>
          <p:cNvSpPr/>
          <p:nvPr/>
        </p:nvSpPr>
        <p:spPr>
          <a:xfrm rot="660000">
            <a:off x="6018759" y="4410156"/>
            <a:ext cx="1546225" cy="533400"/>
          </a:xfrm>
          <a:prstGeom prst="rect">
            <a:avLst/>
          </a:prstGeom>
          <a:solidFill>
            <a:srgbClr val="1A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Zwischenstand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08.07.25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F2E523D-3F6E-E5CA-AF9B-69B4F1C8C2EA}"/>
              </a:ext>
            </a:extLst>
          </p:cNvPr>
          <p:cNvSpPr/>
          <p:nvPr/>
        </p:nvSpPr>
        <p:spPr>
          <a:xfrm rot="660000">
            <a:off x="6259513" y="3681676"/>
            <a:ext cx="1200150" cy="533400"/>
          </a:xfrm>
          <a:prstGeom prst="rect">
            <a:avLst/>
          </a:prstGeom>
          <a:solidFill>
            <a:srgbClr val="1A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1. Bild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12.03.25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65BFC25-0BA6-A76A-CB13-4AF818D620F5}"/>
              </a:ext>
            </a:extLst>
          </p:cNvPr>
          <p:cNvSpPr/>
          <p:nvPr/>
        </p:nvSpPr>
        <p:spPr>
          <a:xfrm rot="660000">
            <a:off x="6338888" y="2116138"/>
            <a:ext cx="1600200" cy="1395412"/>
          </a:xfrm>
          <a:prstGeom prst="rect">
            <a:avLst/>
          </a:prstGeom>
          <a:solidFill>
            <a:srgbClr val="1A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Mehrere </a:t>
            </a:r>
            <a:r>
              <a:rPr lang="de-DE" sz="1400" err="1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Plenumsver-anstaltungen</a:t>
            </a:r>
            <a:endParaRPr lang="de-DE" sz="1400">
              <a:solidFill>
                <a:srgbClr val="FFFFFF"/>
              </a:solidFill>
              <a:latin typeface="Segoe Print" panose="02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C712AC1-2480-E714-D749-976E248CF440}"/>
              </a:ext>
            </a:extLst>
          </p:cNvPr>
          <p:cNvSpPr/>
          <p:nvPr/>
        </p:nvSpPr>
        <p:spPr>
          <a:xfrm rot="660000">
            <a:off x="5978212" y="5107432"/>
            <a:ext cx="1265237" cy="644525"/>
          </a:xfrm>
          <a:prstGeom prst="rect">
            <a:avLst/>
          </a:prstGeom>
          <a:solidFill>
            <a:srgbClr val="1A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Finales Bild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12.11.25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C80790D-E089-13C3-E610-89798B002B03}"/>
              </a:ext>
            </a:extLst>
          </p:cNvPr>
          <p:cNvSpPr/>
          <p:nvPr/>
        </p:nvSpPr>
        <p:spPr>
          <a:xfrm rot="660000">
            <a:off x="10126663" y="2741613"/>
            <a:ext cx="1447800" cy="1235075"/>
          </a:xfrm>
          <a:prstGeom prst="rect">
            <a:avLst/>
          </a:prstGeom>
          <a:solidFill>
            <a:srgbClr val="1A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Beschluss-fassung durch die Gremien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Herbst 2025 vor / nach finalem Bild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0155C512-38F8-D09C-60A5-8A04DB733034}"/>
              </a:ext>
            </a:extLst>
          </p:cNvPr>
          <p:cNvSpPr>
            <a:spLocks/>
          </p:cNvSpPr>
          <p:nvPr/>
        </p:nvSpPr>
        <p:spPr bwMode="auto">
          <a:xfrm>
            <a:off x="3659188" y="1762125"/>
            <a:ext cx="762000" cy="846138"/>
          </a:xfrm>
          <a:custGeom>
            <a:avLst/>
            <a:gdLst>
              <a:gd name="T0" fmla="*/ 0 w 160"/>
              <a:gd name="T1" fmla="*/ 178 h 178"/>
              <a:gd name="T2" fmla="*/ 0 w 160"/>
              <a:gd name="T3" fmla="*/ 47 h 178"/>
              <a:gd name="T4" fmla="*/ 0 w 160"/>
              <a:gd name="T5" fmla="*/ 46 h 178"/>
              <a:gd name="T6" fmla="*/ 3 w 160"/>
              <a:gd name="T7" fmla="*/ 40 h 178"/>
              <a:gd name="T8" fmla="*/ 5 w 160"/>
              <a:gd name="T9" fmla="*/ 45 h 178"/>
              <a:gd name="T10" fmla="*/ 16 w 160"/>
              <a:gd name="T11" fmla="*/ 0 h 178"/>
              <a:gd name="T12" fmla="*/ 27 w 160"/>
              <a:gd name="T13" fmla="*/ 50 h 178"/>
              <a:gd name="T14" fmla="*/ 27 w 160"/>
              <a:gd name="T15" fmla="*/ 47 h 178"/>
              <a:gd name="T16" fmla="*/ 29 w 160"/>
              <a:gd name="T17" fmla="*/ 55 h 178"/>
              <a:gd name="T18" fmla="*/ 29 w 160"/>
              <a:gd name="T19" fmla="*/ 56 h 178"/>
              <a:gd name="T20" fmla="*/ 29 w 160"/>
              <a:gd name="T21" fmla="*/ 84 h 178"/>
              <a:gd name="T22" fmla="*/ 111 w 160"/>
              <a:gd name="T23" fmla="*/ 84 h 178"/>
              <a:gd name="T24" fmla="*/ 111 w 160"/>
              <a:gd name="T25" fmla="*/ 77 h 178"/>
              <a:gd name="T26" fmla="*/ 110 w 160"/>
              <a:gd name="T27" fmla="*/ 76 h 178"/>
              <a:gd name="T28" fmla="*/ 111 w 160"/>
              <a:gd name="T29" fmla="*/ 75 h 178"/>
              <a:gd name="T30" fmla="*/ 113 w 160"/>
              <a:gd name="T31" fmla="*/ 58 h 178"/>
              <a:gd name="T32" fmla="*/ 115 w 160"/>
              <a:gd name="T33" fmla="*/ 75 h 178"/>
              <a:gd name="T34" fmla="*/ 115 w 160"/>
              <a:gd name="T35" fmla="*/ 76 h 178"/>
              <a:gd name="T36" fmla="*/ 115 w 160"/>
              <a:gd name="T37" fmla="*/ 77 h 178"/>
              <a:gd name="T38" fmla="*/ 115 w 160"/>
              <a:gd name="T39" fmla="*/ 84 h 178"/>
              <a:gd name="T40" fmla="*/ 115 w 160"/>
              <a:gd name="T41" fmla="*/ 84 h 178"/>
              <a:gd name="T42" fmla="*/ 131 w 160"/>
              <a:gd name="T43" fmla="*/ 76 h 178"/>
              <a:gd name="T44" fmla="*/ 132 w 160"/>
              <a:gd name="T45" fmla="*/ 74 h 178"/>
              <a:gd name="T46" fmla="*/ 132 w 160"/>
              <a:gd name="T47" fmla="*/ 74 h 178"/>
              <a:gd name="T48" fmla="*/ 138 w 160"/>
              <a:gd name="T49" fmla="*/ 83 h 178"/>
              <a:gd name="T50" fmla="*/ 149 w 160"/>
              <a:gd name="T51" fmla="*/ 83 h 178"/>
              <a:gd name="T52" fmla="*/ 155 w 160"/>
              <a:gd name="T53" fmla="*/ 93 h 178"/>
              <a:gd name="T54" fmla="*/ 156 w 160"/>
              <a:gd name="T55" fmla="*/ 91 h 178"/>
              <a:gd name="T56" fmla="*/ 157 w 160"/>
              <a:gd name="T57" fmla="*/ 93 h 178"/>
              <a:gd name="T58" fmla="*/ 157 w 160"/>
              <a:gd name="T59" fmla="*/ 98 h 178"/>
              <a:gd name="T60" fmla="*/ 158 w 160"/>
              <a:gd name="T61" fmla="*/ 100 h 178"/>
              <a:gd name="T62" fmla="*/ 158 w 160"/>
              <a:gd name="T63" fmla="*/ 100 h 178"/>
              <a:gd name="T64" fmla="*/ 158 w 160"/>
              <a:gd name="T65" fmla="*/ 114 h 178"/>
              <a:gd name="T66" fmla="*/ 160 w 160"/>
              <a:gd name="T67" fmla="*/ 117 h 178"/>
              <a:gd name="T68" fmla="*/ 160 w 160"/>
              <a:gd name="T69" fmla="*/ 178 h 178"/>
              <a:gd name="T70" fmla="*/ 0 w 160"/>
              <a:gd name="T71" fmla="*/ 17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60" h="178">
                <a:moveTo>
                  <a:pt x="0" y="178"/>
                </a:moveTo>
                <a:cubicBezTo>
                  <a:pt x="0" y="178"/>
                  <a:pt x="0" y="47"/>
                  <a:pt x="0" y="47"/>
                </a:cubicBezTo>
                <a:cubicBezTo>
                  <a:pt x="0" y="47"/>
                  <a:pt x="0" y="46"/>
                  <a:pt x="0" y="46"/>
                </a:cubicBezTo>
                <a:cubicBezTo>
                  <a:pt x="3" y="40"/>
                  <a:pt x="3" y="40"/>
                  <a:pt x="3" y="40"/>
                </a:cubicBezTo>
                <a:cubicBezTo>
                  <a:pt x="5" y="45"/>
                  <a:pt x="5" y="45"/>
                  <a:pt x="5" y="45"/>
                </a:cubicBezTo>
                <a:cubicBezTo>
                  <a:pt x="16" y="0"/>
                  <a:pt x="16" y="0"/>
                  <a:pt x="16" y="0"/>
                </a:cubicBezTo>
                <a:cubicBezTo>
                  <a:pt x="27" y="50"/>
                  <a:pt x="27" y="50"/>
                  <a:pt x="27" y="50"/>
                </a:cubicBezTo>
                <a:cubicBezTo>
                  <a:pt x="27" y="47"/>
                  <a:pt x="27" y="47"/>
                  <a:pt x="27" y="47"/>
                </a:cubicBezTo>
                <a:cubicBezTo>
                  <a:pt x="29" y="55"/>
                  <a:pt x="29" y="55"/>
                  <a:pt x="29" y="55"/>
                </a:cubicBezTo>
                <a:cubicBezTo>
                  <a:pt x="29" y="56"/>
                  <a:pt x="29" y="56"/>
                  <a:pt x="29" y="56"/>
                </a:cubicBezTo>
                <a:cubicBezTo>
                  <a:pt x="29" y="84"/>
                  <a:pt x="29" y="84"/>
                  <a:pt x="29" y="84"/>
                </a:cubicBezTo>
                <a:cubicBezTo>
                  <a:pt x="29" y="84"/>
                  <a:pt x="93" y="84"/>
                  <a:pt x="111" y="84"/>
                </a:cubicBezTo>
                <a:cubicBezTo>
                  <a:pt x="111" y="77"/>
                  <a:pt x="111" y="77"/>
                  <a:pt x="111" y="77"/>
                </a:cubicBezTo>
                <a:cubicBezTo>
                  <a:pt x="110" y="76"/>
                  <a:pt x="110" y="76"/>
                  <a:pt x="110" y="76"/>
                </a:cubicBezTo>
                <a:cubicBezTo>
                  <a:pt x="111" y="75"/>
                  <a:pt x="111" y="75"/>
                  <a:pt x="111" y="75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5" y="75"/>
                  <a:pt x="115" y="75"/>
                  <a:pt x="115" y="75"/>
                </a:cubicBezTo>
                <a:cubicBezTo>
                  <a:pt x="115" y="76"/>
                  <a:pt x="115" y="76"/>
                  <a:pt x="115" y="76"/>
                </a:cubicBezTo>
                <a:cubicBezTo>
                  <a:pt x="115" y="77"/>
                  <a:pt x="115" y="77"/>
                  <a:pt x="115" y="77"/>
                </a:cubicBezTo>
                <a:cubicBezTo>
                  <a:pt x="115" y="77"/>
                  <a:pt x="115" y="82"/>
                  <a:pt x="115" y="84"/>
                </a:cubicBezTo>
                <a:cubicBezTo>
                  <a:pt x="115" y="84"/>
                  <a:pt x="115" y="84"/>
                  <a:pt x="115" y="84"/>
                </a:cubicBezTo>
                <a:cubicBezTo>
                  <a:pt x="115" y="84"/>
                  <a:pt x="131" y="76"/>
                  <a:pt x="131" y="76"/>
                </a:cubicBezTo>
                <a:cubicBezTo>
                  <a:pt x="132" y="74"/>
                  <a:pt x="132" y="74"/>
                  <a:pt x="132" y="74"/>
                </a:cubicBezTo>
                <a:cubicBezTo>
                  <a:pt x="132" y="74"/>
                  <a:pt x="132" y="74"/>
                  <a:pt x="132" y="74"/>
                </a:cubicBezTo>
                <a:cubicBezTo>
                  <a:pt x="138" y="83"/>
                  <a:pt x="138" y="83"/>
                  <a:pt x="138" y="83"/>
                </a:cubicBezTo>
                <a:cubicBezTo>
                  <a:pt x="149" y="83"/>
                  <a:pt x="149" y="83"/>
                  <a:pt x="149" y="83"/>
                </a:cubicBezTo>
                <a:cubicBezTo>
                  <a:pt x="155" y="93"/>
                  <a:pt x="155" y="93"/>
                  <a:pt x="155" y="93"/>
                </a:cubicBezTo>
                <a:cubicBezTo>
                  <a:pt x="156" y="91"/>
                  <a:pt x="156" y="91"/>
                  <a:pt x="156" y="91"/>
                </a:cubicBezTo>
                <a:cubicBezTo>
                  <a:pt x="157" y="93"/>
                  <a:pt x="157" y="93"/>
                  <a:pt x="157" y="93"/>
                </a:cubicBezTo>
                <a:cubicBezTo>
                  <a:pt x="157" y="98"/>
                  <a:pt x="157" y="98"/>
                  <a:pt x="157" y="98"/>
                </a:cubicBezTo>
                <a:cubicBezTo>
                  <a:pt x="158" y="100"/>
                  <a:pt x="158" y="100"/>
                  <a:pt x="158" y="100"/>
                </a:cubicBezTo>
                <a:cubicBezTo>
                  <a:pt x="158" y="100"/>
                  <a:pt x="158" y="100"/>
                  <a:pt x="158" y="100"/>
                </a:cubicBezTo>
                <a:cubicBezTo>
                  <a:pt x="158" y="114"/>
                  <a:pt x="158" y="114"/>
                  <a:pt x="158" y="114"/>
                </a:cubicBezTo>
                <a:cubicBezTo>
                  <a:pt x="160" y="117"/>
                  <a:pt x="160" y="117"/>
                  <a:pt x="160" y="117"/>
                </a:cubicBezTo>
                <a:cubicBezTo>
                  <a:pt x="160" y="178"/>
                  <a:pt x="160" y="178"/>
                  <a:pt x="160" y="178"/>
                </a:cubicBezTo>
                <a:lnTo>
                  <a:pt x="0" y="17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82953" tIns="41476" rIns="82953" bIns="41476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33">
              <a:solidFill>
                <a:srgbClr val="63636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4829C77B-73D1-43F2-D260-A14B4A9F356E}"/>
              </a:ext>
            </a:extLst>
          </p:cNvPr>
          <p:cNvSpPr>
            <a:spLocks noEditPoints="1"/>
          </p:cNvSpPr>
          <p:nvPr/>
        </p:nvSpPr>
        <p:spPr bwMode="auto">
          <a:xfrm>
            <a:off x="4268788" y="1181100"/>
            <a:ext cx="820737" cy="614363"/>
          </a:xfrm>
          <a:custGeom>
            <a:avLst/>
            <a:gdLst>
              <a:gd name="T0" fmla="*/ 554 w 570"/>
              <a:gd name="T1" fmla="*/ 381 h 425"/>
              <a:gd name="T2" fmla="*/ 538 w 570"/>
              <a:gd name="T3" fmla="*/ 171 h 425"/>
              <a:gd name="T4" fmla="*/ 439 w 570"/>
              <a:gd name="T5" fmla="*/ 207 h 425"/>
              <a:gd name="T6" fmla="*/ 409 w 570"/>
              <a:gd name="T7" fmla="*/ 241 h 425"/>
              <a:gd name="T8" fmla="*/ 399 w 570"/>
              <a:gd name="T9" fmla="*/ 252 h 425"/>
              <a:gd name="T10" fmla="*/ 390 w 570"/>
              <a:gd name="T11" fmla="*/ 381 h 425"/>
              <a:gd name="T12" fmla="*/ 399 w 570"/>
              <a:gd name="T13" fmla="*/ 240 h 425"/>
              <a:gd name="T14" fmla="*/ 385 w 570"/>
              <a:gd name="T15" fmla="*/ 223 h 425"/>
              <a:gd name="T16" fmla="*/ 175 w 570"/>
              <a:gd name="T17" fmla="*/ 225 h 425"/>
              <a:gd name="T18" fmla="*/ 162 w 570"/>
              <a:gd name="T19" fmla="*/ 242 h 425"/>
              <a:gd name="T20" fmla="*/ 173 w 570"/>
              <a:gd name="T21" fmla="*/ 381 h 425"/>
              <a:gd name="T22" fmla="*/ 163 w 570"/>
              <a:gd name="T23" fmla="*/ 254 h 425"/>
              <a:gd name="T24" fmla="*/ 152 w 570"/>
              <a:gd name="T25" fmla="*/ 247 h 425"/>
              <a:gd name="T26" fmla="*/ 131 w 570"/>
              <a:gd name="T27" fmla="*/ 207 h 425"/>
              <a:gd name="T28" fmla="*/ 23 w 570"/>
              <a:gd name="T29" fmla="*/ 171 h 425"/>
              <a:gd name="T30" fmla="*/ 7 w 570"/>
              <a:gd name="T31" fmla="*/ 381 h 425"/>
              <a:gd name="T32" fmla="*/ 0 w 570"/>
              <a:gd name="T33" fmla="*/ 425 h 425"/>
              <a:gd name="T34" fmla="*/ 570 w 570"/>
              <a:gd name="T35" fmla="*/ 381 h 425"/>
              <a:gd name="T36" fmla="*/ 75 w 570"/>
              <a:gd name="T37" fmla="*/ 358 h 425"/>
              <a:gd name="T38" fmla="*/ 24 w 570"/>
              <a:gd name="T39" fmla="*/ 330 h 425"/>
              <a:gd name="T40" fmla="*/ 75 w 570"/>
              <a:gd name="T41" fmla="*/ 358 h 425"/>
              <a:gd name="T42" fmla="*/ 24 w 570"/>
              <a:gd name="T43" fmla="*/ 313 h 425"/>
              <a:gd name="T44" fmla="*/ 75 w 570"/>
              <a:gd name="T45" fmla="*/ 285 h 425"/>
              <a:gd name="T46" fmla="*/ 96 w 570"/>
              <a:gd name="T47" fmla="*/ 330 h 425"/>
              <a:gd name="T48" fmla="*/ 147 w 570"/>
              <a:gd name="T49" fmla="*/ 358 h 425"/>
              <a:gd name="T50" fmla="*/ 96 w 570"/>
              <a:gd name="T51" fmla="*/ 330 h 425"/>
              <a:gd name="T52" fmla="*/ 147 w 570"/>
              <a:gd name="T53" fmla="*/ 285 h 425"/>
              <a:gd name="T54" fmla="*/ 96 w 570"/>
              <a:gd name="T55" fmla="*/ 313 h 425"/>
              <a:gd name="T56" fmla="*/ 280 w 570"/>
              <a:gd name="T57" fmla="*/ 179 h 425"/>
              <a:gd name="T58" fmla="*/ 280 w 570"/>
              <a:gd name="T59" fmla="*/ 219 h 425"/>
              <a:gd name="T60" fmla="*/ 280 w 570"/>
              <a:gd name="T61" fmla="*/ 179 h 425"/>
              <a:gd name="T62" fmla="*/ 351 w 570"/>
              <a:gd name="T63" fmla="*/ 381 h 425"/>
              <a:gd name="T64" fmla="*/ 206 w 570"/>
              <a:gd name="T65" fmla="*/ 253 h 425"/>
              <a:gd name="T66" fmla="*/ 196 w 570"/>
              <a:gd name="T67" fmla="*/ 381 h 425"/>
              <a:gd name="T68" fmla="*/ 206 w 570"/>
              <a:gd name="T69" fmla="*/ 242 h 425"/>
              <a:gd name="T70" fmla="*/ 356 w 570"/>
              <a:gd name="T71" fmla="*/ 235 h 425"/>
              <a:gd name="T72" fmla="*/ 362 w 570"/>
              <a:gd name="T73" fmla="*/ 240 h 425"/>
              <a:gd name="T74" fmla="*/ 460 w 570"/>
              <a:gd name="T75" fmla="*/ 355 h 425"/>
              <a:gd name="T76" fmla="*/ 409 w 570"/>
              <a:gd name="T77" fmla="*/ 327 h 425"/>
              <a:gd name="T78" fmla="*/ 460 w 570"/>
              <a:gd name="T79" fmla="*/ 355 h 425"/>
              <a:gd name="T80" fmla="*/ 409 w 570"/>
              <a:gd name="T81" fmla="*/ 310 h 425"/>
              <a:gd name="T82" fmla="*/ 460 w 570"/>
              <a:gd name="T83" fmla="*/ 282 h 425"/>
              <a:gd name="T84" fmla="*/ 532 w 570"/>
              <a:gd name="T85" fmla="*/ 355 h 425"/>
              <a:gd name="T86" fmla="*/ 481 w 570"/>
              <a:gd name="T87" fmla="*/ 327 h 425"/>
              <a:gd name="T88" fmla="*/ 532 w 570"/>
              <a:gd name="T89" fmla="*/ 355 h 425"/>
              <a:gd name="T90" fmla="*/ 481 w 570"/>
              <a:gd name="T91" fmla="*/ 310 h 425"/>
              <a:gd name="T92" fmla="*/ 532 w 570"/>
              <a:gd name="T93" fmla="*/ 282 h 425"/>
              <a:gd name="T94" fmla="*/ 279 w 570"/>
              <a:gd name="T95" fmla="*/ 96 h 425"/>
              <a:gd name="T96" fmla="*/ 275 w 570"/>
              <a:gd name="T97" fmla="*/ 13 h 425"/>
              <a:gd name="T98" fmla="*/ 282 w 570"/>
              <a:gd name="T99" fmla="*/ 15 h 425"/>
              <a:gd name="T100" fmla="*/ 350 w 570"/>
              <a:gd name="T101" fmla="*/ 13 h 425"/>
              <a:gd name="T102" fmla="*/ 316 w 570"/>
              <a:gd name="T103" fmla="*/ 52 h 425"/>
              <a:gd name="T104" fmla="*/ 282 w 570"/>
              <a:gd name="T105" fmla="*/ 96 h 425"/>
              <a:gd name="T106" fmla="*/ 279 w 570"/>
              <a:gd name="T107" fmla="*/ 96 h 425"/>
              <a:gd name="T108" fmla="*/ 430 w 570"/>
              <a:gd name="T109" fmla="*/ 242 h 425"/>
              <a:gd name="T110" fmla="*/ 141 w 570"/>
              <a:gd name="T111" fmla="*/ 242 h 425"/>
              <a:gd name="T112" fmla="*/ 279 w 570"/>
              <a:gd name="T113" fmla="*/ 96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70" h="425">
                <a:moveTo>
                  <a:pt x="554" y="381"/>
                </a:moveTo>
                <a:cubicBezTo>
                  <a:pt x="554" y="381"/>
                  <a:pt x="554" y="381"/>
                  <a:pt x="554" y="381"/>
                </a:cubicBezTo>
                <a:cubicBezTo>
                  <a:pt x="554" y="264"/>
                  <a:pt x="554" y="264"/>
                  <a:pt x="554" y="264"/>
                </a:cubicBezTo>
                <a:cubicBezTo>
                  <a:pt x="538" y="171"/>
                  <a:pt x="538" y="171"/>
                  <a:pt x="538" y="171"/>
                </a:cubicBezTo>
                <a:cubicBezTo>
                  <a:pt x="392" y="171"/>
                  <a:pt x="392" y="171"/>
                  <a:pt x="392" y="171"/>
                </a:cubicBezTo>
                <a:cubicBezTo>
                  <a:pt x="439" y="207"/>
                  <a:pt x="439" y="207"/>
                  <a:pt x="439" y="207"/>
                </a:cubicBezTo>
                <a:cubicBezTo>
                  <a:pt x="439" y="264"/>
                  <a:pt x="439" y="264"/>
                  <a:pt x="439" y="264"/>
                </a:cubicBezTo>
                <a:cubicBezTo>
                  <a:pt x="409" y="241"/>
                  <a:pt x="409" y="241"/>
                  <a:pt x="409" y="241"/>
                </a:cubicBezTo>
                <a:cubicBezTo>
                  <a:pt x="409" y="252"/>
                  <a:pt x="409" y="252"/>
                  <a:pt x="409" y="252"/>
                </a:cubicBezTo>
                <a:cubicBezTo>
                  <a:pt x="399" y="252"/>
                  <a:pt x="399" y="252"/>
                  <a:pt x="399" y="252"/>
                </a:cubicBezTo>
                <a:cubicBezTo>
                  <a:pt x="399" y="381"/>
                  <a:pt x="399" y="381"/>
                  <a:pt x="399" y="381"/>
                </a:cubicBezTo>
                <a:cubicBezTo>
                  <a:pt x="390" y="381"/>
                  <a:pt x="390" y="381"/>
                  <a:pt x="390" y="381"/>
                </a:cubicBezTo>
                <a:cubicBezTo>
                  <a:pt x="390" y="240"/>
                  <a:pt x="390" y="240"/>
                  <a:pt x="390" y="240"/>
                </a:cubicBezTo>
                <a:cubicBezTo>
                  <a:pt x="399" y="240"/>
                  <a:pt x="399" y="240"/>
                  <a:pt x="399" y="240"/>
                </a:cubicBezTo>
                <a:cubicBezTo>
                  <a:pt x="399" y="223"/>
                  <a:pt x="399" y="223"/>
                  <a:pt x="399" y="223"/>
                </a:cubicBezTo>
                <a:cubicBezTo>
                  <a:pt x="385" y="223"/>
                  <a:pt x="385" y="223"/>
                  <a:pt x="385" y="223"/>
                </a:cubicBezTo>
                <a:cubicBezTo>
                  <a:pt x="278" y="144"/>
                  <a:pt x="278" y="144"/>
                  <a:pt x="278" y="144"/>
                </a:cubicBezTo>
                <a:cubicBezTo>
                  <a:pt x="175" y="225"/>
                  <a:pt x="175" y="225"/>
                  <a:pt x="175" y="225"/>
                </a:cubicBezTo>
                <a:cubicBezTo>
                  <a:pt x="162" y="225"/>
                  <a:pt x="162" y="225"/>
                  <a:pt x="162" y="225"/>
                </a:cubicBezTo>
                <a:cubicBezTo>
                  <a:pt x="162" y="242"/>
                  <a:pt x="162" y="242"/>
                  <a:pt x="162" y="242"/>
                </a:cubicBezTo>
                <a:cubicBezTo>
                  <a:pt x="173" y="242"/>
                  <a:pt x="173" y="242"/>
                  <a:pt x="173" y="242"/>
                </a:cubicBezTo>
                <a:cubicBezTo>
                  <a:pt x="173" y="381"/>
                  <a:pt x="173" y="381"/>
                  <a:pt x="173" y="381"/>
                </a:cubicBezTo>
                <a:cubicBezTo>
                  <a:pt x="163" y="381"/>
                  <a:pt x="163" y="381"/>
                  <a:pt x="163" y="381"/>
                </a:cubicBezTo>
                <a:cubicBezTo>
                  <a:pt x="163" y="254"/>
                  <a:pt x="163" y="254"/>
                  <a:pt x="163" y="254"/>
                </a:cubicBezTo>
                <a:cubicBezTo>
                  <a:pt x="152" y="254"/>
                  <a:pt x="152" y="254"/>
                  <a:pt x="152" y="254"/>
                </a:cubicBezTo>
                <a:cubicBezTo>
                  <a:pt x="152" y="247"/>
                  <a:pt x="152" y="247"/>
                  <a:pt x="152" y="247"/>
                </a:cubicBezTo>
                <a:cubicBezTo>
                  <a:pt x="131" y="265"/>
                  <a:pt x="131" y="265"/>
                  <a:pt x="131" y="265"/>
                </a:cubicBezTo>
                <a:cubicBezTo>
                  <a:pt x="131" y="207"/>
                  <a:pt x="131" y="207"/>
                  <a:pt x="131" y="207"/>
                </a:cubicBezTo>
                <a:cubicBezTo>
                  <a:pt x="174" y="171"/>
                  <a:pt x="174" y="171"/>
                  <a:pt x="174" y="171"/>
                </a:cubicBezTo>
                <a:cubicBezTo>
                  <a:pt x="23" y="171"/>
                  <a:pt x="23" y="171"/>
                  <a:pt x="23" y="171"/>
                </a:cubicBezTo>
                <a:cubicBezTo>
                  <a:pt x="7" y="264"/>
                  <a:pt x="7" y="264"/>
                  <a:pt x="7" y="264"/>
                </a:cubicBezTo>
                <a:cubicBezTo>
                  <a:pt x="7" y="381"/>
                  <a:pt x="7" y="381"/>
                  <a:pt x="7" y="381"/>
                </a:cubicBezTo>
                <a:cubicBezTo>
                  <a:pt x="0" y="381"/>
                  <a:pt x="0" y="381"/>
                  <a:pt x="0" y="381"/>
                </a:cubicBezTo>
                <a:cubicBezTo>
                  <a:pt x="0" y="425"/>
                  <a:pt x="0" y="425"/>
                  <a:pt x="0" y="425"/>
                </a:cubicBezTo>
                <a:cubicBezTo>
                  <a:pt x="570" y="425"/>
                  <a:pt x="570" y="425"/>
                  <a:pt x="570" y="425"/>
                </a:cubicBezTo>
                <a:cubicBezTo>
                  <a:pt x="570" y="381"/>
                  <a:pt x="570" y="381"/>
                  <a:pt x="570" y="381"/>
                </a:cubicBezTo>
                <a:lnTo>
                  <a:pt x="554" y="381"/>
                </a:lnTo>
                <a:close/>
                <a:moveTo>
                  <a:pt x="75" y="358"/>
                </a:moveTo>
                <a:cubicBezTo>
                  <a:pt x="24" y="358"/>
                  <a:pt x="24" y="358"/>
                  <a:pt x="24" y="358"/>
                </a:cubicBezTo>
                <a:cubicBezTo>
                  <a:pt x="24" y="330"/>
                  <a:pt x="24" y="330"/>
                  <a:pt x="24" y="330"/>
                </a:cubicBezTo>
                <a:cubicBezTo>
                  <a:pt x="75" y="330"/>
                  <a:pt x="75" y="330"/>
                  <a:pt x="75" y="330"/>
                </a:cubicBezTo>
                <a:lnTo>
                  <a:pt x="75" y="358"/>
                </a:lnTo>
                <a:close/>
                <a:moveTo>
                  <a:pt x="75" y="313"/>
                </a:moveTo>
                <a:cubicBezTo>
                  <a:pt x="24" y="313"/>
                  <a:pt x="24" y="313"/>
                  <a:pt x="24" y="313"/>
                </a:cubicBezTo>
                <a:cubicBezTo>
                  <a:pt x="24" y="285"/>
                  <a:pt x="24" y="285"/>
                  <a:pt x="24" y="285"/>
                </a:cubicBezTo>
                <a:cubicBezTo>
                  <a:pt x="75" y="285"/>
                  <a:pt x="75" y="285"/>
                  <a:pt x="75" y="285"/>
                </a:cubicBezTo>
                <a:lnTo>
                  <a:pt x="75" y="313"/>
                </a:lnTo>
                <a:close/>
                <a:moveTo>
                  <a:pt x="96" y="330"/>
                </a:moveTo>
                <a:cubicBezTo>
                  <a:pt x="147" y="330"/>
                  <a:pt x="147" y="330"/>
                  <a:pt x="147" y="330"/>
                </a:cubicBezTo>
                <a:cubicBezTo>
                  <a:pt x="147" y="358"/>
                  <a:pt x="147" y="358"/>
                  <a:pt x="147" y="358"/>
                </a:cubicBezTo>
                <a:cubicBezTo>
                  <a:pt x="96" y="358"/>
                  <a:pt x="96" y="358"/>
                  <a:pt x="96" y="358"/>
                </a:cubicBezTo>
                <a:lnTo>
                  <a:pt x="96" y="330"/>
                </a:lnTo>
                <a:close/>
                <a:moveTo>
                  <a:pt x="96" y="285"/>
                </a:moveTo>
                <a:cubicBezTo>
                  <a:pt x="147" y="285"/>
                  <a:pt x="147" y="285"/>
                  <a:pt x="147" y="285"/>
                </a:cubicBezTo>
                <a:cubicBezTo>
                  <a:pt x="147" y="313"/>
                  <a:pt x="147" y="313"/>
                  <a:pt x="147" y="313"/>
                </a:cubicBezTo>
                <a:cubicBezTo>
                  <a:pt x="96" y="313"/>
                  <a:pt x="96" y="313"/>
                  <a:pt x="96" y="313"/>
                </a:cubicBezTo>
                <a:lnTo>
                  <a:pt x="96" y="285"/>
                </a:lnTo>
                <a:close/>
                <a:moveTo>
                  <a:pt x="280" y="179"/>
                </a:moveTo>
                <a:cubicBezTo>
                  <a:pt x="291" y="179"/>
                  <a:pt x="300" y="188"/>
                  <a:pt x="300" y="199"/>
                </a:cubicBezTo>
                <a:cubicBezTo>
                  <a:pt x="300" y="210"/>
                  <a:pt x="291" y="219"/>
                  <a:pt x="280" y="219"/>
                </a:cubicBezTo>
                <a:cubicBezTo>
                  <a:pt x="269" y="219"/>
                  <a:pt x="260" y="210"/>
                  <a:pt x="260" y="199"/>
                </a:cubicBezTo>
                <a:cubicBezTo>
                  <a:pt x="260" y="188"/>
                  <a:pt x="269" y="179"/>
                  <a:pt x="280" y="179"/>
                </a:cubicBezTo>
                <a:moveTo>
                  <a:pt x="362" y="381"/>
                </a:moveTo>
                <a:cubicBezTo>
                  <a:pt x="351" y="381"/>
                  <a:pt x="351" y="381"/>
                  <a:pt x="351" y="381"/>
                </a:cubicBezTo>
                <a:cubicBezTo>
                  <a:pt x="351" y="253"/>
                  <a:pt x="351" y="253"/>
                  <a:pt x="351" y="253"/>
                </a:cubicBezTo>
                <a:cubicBezTo>
                  <a:pt x="206" y="253"/>
                  <a:pt x="206" y="253"/>
                  <a:pt x="206" y="253"/>
                </a:cubicBezTo>
                <a:cubicBezTo>
                  <a:pt x="206" y="381"/>
                  <a:pt x="206" y="381"/>
                  <a:pt x="206" y="381"/>
                </a:cubicBezTo>
                <a:cubicBezTo>
                  <a:pt x="196" y="381"/>
                  <a:pt x="196" y="381"/>
                  <a:pt x="196" y="381"/>
                </a:cubicBezTo>
                <a:cubicBezTo>
                  <a:pt x="196" y="242"/>
                  <a:pt x="196" y="242"/>
                  <a:pt x="196" y="242"/>
                </a:cubicBezTo>
                <a:cubicBezTo>
                  <a:pt x="206" y="242"/>
                  <a:pt x="206" y="242"/>
                  <a:pt x="206" y="242"/>
                </a:cubicBezTo>
                <a:cubicBezTo>
                  <a:pt x="206" y="235"/>
                  <a:pt x="206" y="235"/>
                  <a:pt x="206" y="235"/>
                </a:cubicBezTo>
                <a:cubicBezTo>
                  <a:pt x="356" y="235"/>
                  <a:pt x="356" y="235"/>
                  <a:pt x="356" y="235"/>
                </a:cubicBezTo>
                <a:cubicBezTo>
                  <a:pt x="356" y="240"/>
                  <a:pt x="356" y="240"/>
                  <a:pt x="356" y="240"/>
                </a:cubicBezTo>
                <a:cubicBezTo>
                  <a:pt x="362" y="240"/>
                  <a:pt x="362" y="240"/>
                  <a:pt x="362" y="240"/>
                </a:cubicBezTo>
                <a:lnTo>
                  <a:pt x="362" y="381"/>
                </a:lnTo>
                <a:close/>
                <a:moveTo>
                  <a:pt x="460" y="355"/>
                </a:moveTo>
                <a:cubicBezTo>
                  <a:pt x="409" y="355"/>
                  <a:pt x="409" y="355"/>
                  <a:pt x="409" y="355"/>
                </a:cubicBezTo>
                <a:cubicBezTo>
                  <a:pt x="409" y="327"/>
                  <a:pt x="409" y="327"/>
                  <a:pt x="409" y="327"/>
                </a:cubicBezTo>
                <a:cubicBezTo>
                  <a:pt x="460" y="327"/>
                  <a:pt x="460" y="327"/>
                  <a:pt x="460" y="327"/>
                </a:cubicBezTo>
                <a:lnTo>
                  <a:pt x="460" y="355"/>
                </a:lnTo>
                <a:close/>
                <a:moveTo>
                  <a:pt x="460" y="310"/>
                </a:moveTo>
                <a:cubicBezTo>
                  <a:pt x="409" y="310"/>
                  <a:pt x="409" y="310"/>
                  <a:pt x="409" y="310"/>
                </a:cubicBezTo>
                <a:cubicBezTo>
                  <a:pt x="409" y="282"/>
                  <a:pt x="409" y="282"/>
                  <a:pt x="409" y="282"/>
                </a:cubicBezTo>
                <a:cubicBezTo>
                  <a:pt x="460" y="282"/>
                  <a:pt x="460" y="282"/>
                  <a:pt x="460" y="282"/>
                </a:cubicBezTo>
                <a:lnTo>
                  <a:pt x="460" y="310"/>
                </a:lnTo>
                <a:close/>
                <a:moveTo>
                  <a:pt x="532" y="355"/>
                </a:moveTo>
                <a:cubicBezTo>
                  <a:pt x="481" y="355"/>
                  <a:pt x="481" y="355"/>
                  <a:pt x="481" y="355"/>
                </a:cubicBezTo>
                <a:cubicBezTo>
                  <a:pt x="481" y="327"/>
                  <a:pt x="481" y="327"/>
                  <a:pt x="481" y="327"/>
                </a:cubicBezTo>
                <a:cubicBezTo>
                  <a:pt x="532" y="327"/>
                  <a:pt x="532" y="327"/>
                  <a:pt x="532" y="327"/>
                </a:cubicBezTo>
                <a:lnTo>
                  <a:pt x="532" y="355"/>
                </a:lnTo>
                <a:close/>
                <a:moveTo>
                  <a:pt x="532" y="310"/>
                </a:moveTo>
                <a:cubicBezTo>
                  <a:pt x="481" y="310"/>
                  <a:pt x="481" y="310"/>
                  <a:pt x="481" y="310"/>
                </a:cubicBezTo>
                <a:cubicBezTo>
                  <a:pt x="481" y="282"/>
                  <a:pt x="481" y="282"/>
                  <a:pt x="481" y="282"/>
                </a:cubicBezTo>
                <a:cubicBezTo>
                  <a:pt x="532" y="282"/>
                  <a:pt x="532" y="282"/>
                  <a:pt x="532" y="282"/>
                </a:cubicBezTo>
                <a:lnTo>
                  <a:pt x="532" y="310"/>
                </a:lnTo>
                <a:close/>
                <a:moveTo>
                  <a:pt x="279" y="96"/>
                </a:moveTo>
                <a:cubicBezTo>
                  <a:pt x="275" y="96"/>
                  <a:pt x="275" y="96"/>
                  <a:pt x="275" y="96"/>
                </a:cubicBezTo>
                <a:cubicBezTo>
                  <a:pt x="275" y="13"/>
                  <a:pt x="275" y="13"/>
                  <a:pt x="275" y="13"/>
                </a:cubicBezTo>
                <a:cubicBezTo>
                  <a:pt x="282" y="13"/>
                  <a:pt x="282" y="13"/>
                  <a:pt x="282" y="13"/>
                </a:cubicBezTo>
                <a:cubicBezTo>
                  <a:pt x="282" y="15"/>
                  <a:pt x="282" y="15"/>
                  <a:pt x="282" y="15"/>
                </a:cubicBezTo>
                <a:cubicBezTo>
                  <a:pt x="289" y="18"/>
                  <a:pt x="306" y="24"/>
                  <a:pt x="316" y="13"/>
                </a:cubicBezTo>
                <a:cubicBezTo>
                  <a:pt x="328" y="0"/>
                  <a:pt x="350" y="13"/>
                  <a:pt x="350" y="13"/>
                </a:cubicBezTo>
                <a:cubicBezTo>
                  <a:pt x="350" y="52"/>
                  <a:pt x="350" y="52"/>
                  <a:pt x="350" y="52"/>
                </a:cubicBezTo>
                <a:cubicBezTo>
                  <a:pt x="350" y="52"/>
                  <a:pt x="333" y="37"/>
                  <a:pt x="316" y="52"/>
                </a:cubicBezTo>
                <a:cubicBezTo>
                  <a:pt x="303" y="63"/>
                  <a:pt x="288" y="57"/>
                  <a:pt x="282" y="53"/>
                </a:cubicBezTo>
                <a:cubicBezTo>
                  <a:pt x="282" y="96"/>
                  <a:pt x="282" y="96"/>
                  <a:pt x="282" y="96"/>
                </a:cubicBezTo>
                <a:cubicBezTo>
                  <a:pt x="282" y="96"/>
                  <a:pt x="282" y="96"/>
                  <a:pt x="282" y="96"/>
                </a:cubicBezTo>
                <a:cubicBezTo>
                  <a:pt x="279" y="96"/>
                  <a:pt x="279" y="96"/>
                  <a:pt x="279" y="96"/>
                </a:cubicBezTo>
                <a:cubicBezTo>
                  <a:pt x="430" y="209"/>
                  <a:pt x="430" y="209"/>
                  <a:pt x="430" y="209"/>
                </a:cubicBezTo>
                <a:cubicBezTo>
                  <a:pt x="430" y="242"/>
                  <a:pt x="430" y="242"/>
                  <a:pt x="430" y="242"/>
                </a:cubicBezTo>
                <a:cubicBezTo>
                  <a:pt x="277" y="128"/>
                  <a:pt x="277" y="128"/>
                  <a:pt x="277" y="128"/>
                </a:cubicBezTo>
                <a:cubicBezTo>
                  <a:pt x="141" y="242"/>
                  <a:pt x="141" y="242"/>
                  <a:pt x="141" y="242"/>
                </a:cubicBezTo>
                <a:cubicBezTo>
                  <a:pt x="141" y="209"/>
                  <a:pt x="141" y="209"/>
                  <a:pt x="141" y="209"/>
                </a:cubicBezTo>
                <a:lnTo>
                  <a:pt x="279" y="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63636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0" name="Freeform 46">
            <a:extLst>
              <a:ext uri="{FF2B5EF4-FFF2-40B4-BE49-F238E27FC236}">
                <a16:creationId xmlns:a16="http://schemas.microsoft.com/office/drawing/2014/main" id="{003DB206-4FAE-6DED-F52F-F7F4C5528CED}"/>
              </a:ext>
            </a:extLst>
          </p:cNvPr>
          <p:cNvSpPr>
            <a:spLocks noEditPoints="1"/>
          </p:cNvSpPr>
          <p:nvPr/>
        </p:nvSpPr>
        <p:spPr bwMode="auto">
          <a:xfrm>
            <a:off x="5419725" y="1531938"/>
            <a:ext cx="736600" cy="374650"/>
          </a:xfrm>
          <a:custGeom>
            <a:avLst/>
            <a:gdLst>
              <a:gd name="T0" fmla="*/ 679 w 900"/>
              <a:gd name="T1" fmla="*/ 111 h 458"/>
              <a:gd name="T2" fmla="*/ 619 w 900"/>
              <a:gd name="T3" fmla="*/ 10 h 458"/>
              <a:gd name="T4" fmla="*/ 552 w 900"/>
              <a:gd name="T5" fmla="*/ 39 h 458"/>
              <a:gd name="T6" fmla="*/ 319 w 900"/>
              <a:gd name="T7" fmla="*/ 96 h 458"/>
              <a:gd name="T8" fmla="*/ 0 w 900"/>
              <a:gd name="T9" fmla="*/ 151 h 458"/>
              <a:gd name="T10" fmla="*/ 486 w 900"/>
              <a:gd name="T11" fmla="*/ 53 h 458"/>
              <a:gd name="T12" fmla="*/ 750 w 900"/>
              <a:gd name="T13" fmla="*/ 113 h 458"/>
              <a:gd name="T14" fmla="*/ 900 w 900"/>
              <a:gd name="T15" fmla="*/ 158 h 458"/>
              <a:gd name="T16" fmla="*/ 643 w 900"/>
              <a:gd name="T17" fmla="*/ 192 h 458"/>
              <a:gd name="T18" fmla="*/ 717 w 900"/>
              <a:gd name="T19" fmla="*/ 458 h 458"/>
              <a:gd name="T20" fmla="*/ 781 w 900"/>
              <a:gd name="T21" fmla="*/ 341 h 458"/>
              <a:gd name="T22" fmla="*/ 855 w 900"/>
              <a:gd name="T23" fmla="*/ 458 h 458"/>
              <a:gd name="T24" fmla="*/ 750 w 900"/>
              <a:gd name="T25" fmla="*/ 132 h 458"/>
              <a:gd name="T26" fmla="*/ 781 w 900"/>
              <a:gd name="T27" fmla="*/ 276 h 458"/>
              <a:gd name="T28" fmla="*/ 717 w 900"/>
              <a:gd name="T29" fmla="*/ 216 h 458"/>
              <a:gd name="T30" fmla="*/ 781 w 900"/>
              <a:gd name="T31" fmla="*/ 276 h 458"/>
              <a:gd name="T32" fmla="*/ 352 w 900"/>
              <a:gd name="T33" fmla="*/ 458 h 458"/>
              <a:gd name="T34" fmla="*/ 402 w 900"/>
              <a:gd name="T35" fmla="*/ 341 h 458"/>
              <a:gd name="T36" fmla="*/ 469 w 900"/>
              <a:gd name="T37" fmla="*/ 458 h 458"/>
              <a:gd name="T38" fmla="*/ 619 w 900"/>
              <a:gd name="T39" fmla="*/ 154 h 458"/>
              <a:gd name="T40" fmla="*/ 352 w 900"/>
              <a:gd name="T41" fmla="*/ 154 h 458"/>
              <a:gd name="T42" fmla="*/ 402 w 900"/>
              <a:gd name="T43" fmla="*/ 276 h 458"/>
              <a:gd name="T44" fmla="*/ 469 w 900"/>
              <a:gd name="T45" fmla="*/ 216 h 458"/>
              <a:gd name="T46" fmla="*/ 500 w 900"/>
              <a:gd name="T47" fmla="*/ 216 h 458"/>
              <a:gd name="T48" fmla="*/ 567 w 900"/>
              <a:gd name="T49" fmla="*/ 276 h 458"/>
              <a:gd name="T50" fmla="*/ 500 w 900"/>
              <a:gd name="T51" fmla="*/ 216 h 458"/>
              <a:gd name="T52" fmla="*/ 567 w 900"/>
              <a:gd name="T53" fmla="*/ 341 h 458"/>
              <a:gd name="T54" fmla="*/ 500 w 900"/>
              <a:gd name="T55" fmla="*/ 400 h 458"/>
              <a:gd name="T56" fmla="*/ 45 w 900"/>
              <a:gd name="T57" fmla="*/ 458 h 458"/>
              <a:gd name="T58" fmla="*/ 98 w 900"/>
              <a:gd name="T59" fmla="*/ 341 h 458"/>
              <a:gd name="T60" fmla="*/ 164 w 900"/>
              <a:gd name="T61" fmla="*/ 458 h 458"/>
              <a:gd name="T62" fmla="*/ 317 w 900"/>
              <a:gd name="T63" fmla="*/ 168 h 458"/>
              <a:gd name="T64" fmla="*/ 45 w 900"/>
              <a:gd name="T65" fmla="*/ 458 h 458"/>
              <a:gd name="T66" fmla="*/ 262 w 900"/>
              <a:gd name="T67" fmla="*/ 216 h 458"/>
              <a:gd name="T68" fmla="*/ 195 w 900"/>
              <a:gd name="T69" fmla="*/ 276 h 458"/>
              <a:gd name="T70" fmla="*/ 195 w 900"/>
              <a:gd name="T71" fmla="*/ 341 h 458"/>
              <a:gd name="T72" fmla="*/ 262 w 900"/>
              <a:gd name="T73" fmla="*/ 400 h 458"/>
              <a:gd name="T74" fmla="*/ 195 w 900"/>
              <a:gd name="T75" fmla="*/ 341 h 458"/>
              <a:gd name="T76" fmla="*/ 164 w 900"/>
              <a:gd name="T77" fmla="*/ 216 h 458"/>
              <a:gd name="T78" fmla="*/ 98 w 900"/>
              <a:gd name="T79" fmla="*/ 276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0" h="458">
                <a:moveTo>
                  <a:pt x="750" y="70"/>
                </a:moveTo>
                <a:lnTo>
                  <a:pt x="679" y="111"/>
                </a:lnTo>
                <a:lnTo>
                  <a:pt x="619" y="77"/>
                </a:lnTo>
                <a:lnTo>
                  <a:pt x="619" y="10"/>
                </a:lnTo>
                <a:lnTo>
                  <a:pt x="552" y="10"/>
                </a:lnTo>
                <a:lnTo>
                  <a:pt x="552" y="39"/>
                </a:lnTo>
                <a:lnTo>
                  <a:pt x="486" y="0"/>
                </a:lnTo>
                <a:lnTo>
                  <a:pt x="319" y="96"/>
                </a:lnTo>
                <a:lnTo>
                  <a:pt x="33" y="96"/>
                </a:lnTo>
                <a:lnTo>
                  <a:pt x="0" y="151"/>
                </a:lnTo>
                <a:lnTo>
                  <a:pt x="317" y="151"/>
                </a:lnTo>
                <a:lnTo>
                  <a:pt x="486" y="53"/>
                </a:lnTo>
                <a:lnTo>
                  <a:pt x="669" y="158"/>
                </a:lnTo>
                <a:lnTo>
                  <a:pt x="750" y="113"/>
                </a:lnTo>
                <a:lnTo>
                  <a:pt x="881" y="190"/>
                </a:lnTo>
                <a:lnTo>
                  <a:pt x="900" y="158"/>
                </a:lnTo>
                <a:lnTo>
                  <a:pt x="750" y="70"/>
                </a:lnTo>
                <a:close/>
                <a:moveTo>
                  <a:pt x="643" y="192"/>
                </a:moveTo>
                <a:lnTo>
                  <a:pt x="643" y="458"/>
                </a:lnTo>
                <a:lnTo>
                  <a:pt x="717" y="458"/>
                </a:lnTo>
                <a:lnTo>
                  <a:pt x="717" y="341"/>
                </a:lnTo>
                <a:lnTo>
                  <a:pt x="781" y="341"/>
                </a:lnTo>
                <a:lnTo>
                  <a:pt x="781" y="458"/>
                </a:lnTo>
                <a:lnTo>
                  <a:pt x="855" y="458"/>
                </a:lnTo>
                <a:lnTo>
                  <a:pt x="855" y="192"/>
                </a:lnTo>
                <a:lnTo>
                  <a:pt x="750" y="132"/>
                </a:lnTo>
                <a:lnTo>
                  <a:pt x="643" y="192"/>
                </a:lnTo>
                <a:close/>
                <a:moveTo>
                  <a:pt x="781" y="276"/>
                </a:moveTo>
                <a:lnTo>
                  <a:pt x="717" y="276"/>
                </a:lnTo>
                <a:lnTo>
                  <a:pt x="717" y="216"/>
                </a:lnTo>
                <a:lnTo>
                  <a:pt x="781" y="216"/>
                </a:lnTo>
                <a:lnTo>
                  <a:pt x="781" y="276"/>
                </a:lnTo>
                <a:close/>
                <a:moveTo>
                  <a:pt x="352" y="154"/>
                </a:moveTo>
                <a:lnTo>
                  <a:pt x="352" y="458"/>
                </a:lnTo>
                <a:lnTo>
                  <a:pt x="402" y="458"/>
                </a:lnTo>
                <a:lnTo>
                  <a:pt x="402" y="341"/>
                </a:lnTo>
                <a:lnTo>
                  <a:pt x="469" y="341"/>
                </a:lnTo>
                <a:lnTo>
                  <a:pt x="469" y="458"/>
                </a:lnTo>
                <a:lnTo>
                  <a:pt x="619" y="458"/>
                </a:lnTo>
                <a:lnTo>
                  <a:pt x="619" y="154"/>
                </a:lnTo>
                <a:lnTo>
                  <a:pt x="486" y="77"/>
                </a:lnTo>
                <a:lnTo>
                  <a:pt x="352" y="154"/>
                </a:lnTo>
                <a:close/>
                <a:moveTo>
                  <a:pt x="469" y="276"/>
                </a:moveTo>
                <a:lnTo>
                  <a:pt x="402" y="276"/>
                </a:lnTo>
                <a:lnTo>
                  <a:pt x="402" y="216"/>
                </a:lnTo>
                <a:lnTo>
                  <a:pt x="469" y="216"/>
                </a:lnTo>
                <a:lnTo>
                  <a:pt x="469" y="276"/>
                </a:lnTo>
                <a:close/>
                <a:moveTo>
                  <a:pt x="500" y="216"/>
                </a:moveTo>
                <a:lnTo>
                  <a:pt x="567" y="216"/>
                </a:lnTo>
                <a:lnTo>
                  <a:pt x="567" y="276"/>
                </a:lnTo>
                <a:lnTo>
                  <a:pt x="500" y="276"/>
                </a:lnTo>
                <a:lnTo>
                  <a:pt x="500" y="216"/>
                </a:lnTo>
                <a:close/>
                <a:moveTo>
                  <a:pt x="500" y="341"/>
                </a:moveTo>
                <a:lnTo>
                  <a:pt x="567" y="341"/>
                </a:lnTo>
                <a:lnTo>
                  <a:pt x="567" y="400"/>
                </a:lnTo>
                <a:lnTo>
                  <a:pt x="500" y="400"/>
                </a:lnTo>
                <a:lnTo>
                  <a:pt x="500" y="341"/>
                </a:lnTo>
                <a:close/>
                <a:moveTo>
                  <a:pt x="45" y="458"/>
                </a:moveTo>
                <a:lnTo>
                  <a:pt x="98" y="458"/>
                </a:lnTo>
                <a:lnTo>
                  <a:pt x="98" y="341"/>
                </a:lnTo>
                <a:lnTo>
                  <a:pt x="164" y="341"/>
                </a:lnTo>
                <a:lnTo>
                  <a:pt x="164" y="458"/>
                </a:lnTo>
                <a:lnTo>
                  <a:pt x="317" y="458"/>
                </a:lnTo>
                <a:lnTo>
                  <a:pt x="317" y="168"/>
                </a:lnTo>
                <a:lnTo>
                  <a:pt x="45" y="168"/>
                </a:lnTo>
                <a:lnTo>
                  <a:pt x="45" y="458"/>
                </a:lnTo>
                <a:close/>
                <a:moveTo>
                  <a:pt x="195" y="216"/>
                </a:moveTo>
                <a:lnTo>
                  <a:pt x="262" y="216"/>
                </a:lnTo>
                <a:lnTo>
                  <a:pt x="262" y="276"/>
                </a:lnTo>
                <a:lnTo>
                  <a:pt x="195" y="276"/>
                </a:lnTo>
                <a:lnTo>
                  <a:pt x="195" y="216"/>
                </a:lnTo>
                <a:close/>
                <a:moveTo>
                  <a:pt x="195" y="341"/>
                </a:moveTo>
                <a:lnTo>
                  <a:pt x="262" y="341"/>
                </a:lnTo>
                <a:lnTo>
                  <a:pt x="262" y="400"/>
                </a:lnTo>
                <a:lnTo>
                  <a:pt x="195" y="400"/>
                </a:lnTo>
                <a:lnTo>
                  <a:pt x="195" y="341"/>
                </a:lnTo>
                <a:close/>
                <a:moveTo>
                  <a:pt x="98" y="216"/>
                </a:moveTo>
                <a:lnTo>
                  <a:pt x="164" y="216"/>
                </a:lnTo>
                <a:lnTo>
                  <a:pt x="164" y="276"/>
                </a:lnTo>
                <a:lnTo>
                  <a:pt x="98" y="276"/>
                </a:lnTo>
                <a:lnTo>
                  <a:pt x="98" y="2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63636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CE7441A9-21EF-6B70-F0AC-77F8685209AB}"/>
              </a:ext>
            </a:extLst>
          </p:cNvPr>
          <p:cNvSpPr>
            <a:spLocks noEditPoints="1"/>
          </p:cNvSpPr>
          <p:nvPr/>
        </p:nvSpPr>
        <p:spPr bwMode="auto">
          <a:xfrm>
            <a:off x="4921250" y="2028825"/>
            <a:ext cx="336550" cy="266700"/>
          </a:xfrm>
          <a:custGeom>
            <a:avLst/>
            <a:gdLst>
              <a:gd name="T0" fmla="*/ 697 w 814"/>
              <a:gd name="T1" fmla="*/ 370 h 648"/>
              <a:gd name="T2" fmla="*/ 698 w 814"/>
              <a:gd name="T3" fmla="*/ 373 h 648"/>
              <a:gd name="T4" fmla="*/ 698 w 814"/>
              <a:gd name="T5" fmla="*/ 616 h 648"/>
              <a:gd name="T6" fmla="*/ 688 w 814"/>
              <a:gd name="T7" fmla="*/ 638 h 648"/>
              <a:gd name="T8" fmla="*/ 666 w 814"/>
              <a:gd name="T9" fmla="*/ 648 h 648"/>
              <a:gd name="T10" fmla="*/ 472 w 814"/>
              <a:gd name="T11" fmla="*/ 648 h 648"/>
              <a:gd name="T12" fmla="*/ 472 w 814"/>
              <a:gd name="T13" fmla="*/ 454 h 648"/>
              <a:gd name="T14" fmla="*/ 342 w 814"/>
              <a:gd name="T15" fmla="*/ 454 h 648"/>
              <a:gd name="T16" fmla="*/ 342 w 814"/>
              <a:gd name="T17" fmla="*/ 648 h 648"/>
              <a:gd name="T18" fmla="*/ 148 w 814"/>
              <a:gd name="T19" fmla="*/ 648 h 648"/>
              <a:gd name="T20" fmla="*/ 126 w 814"/>
              <a:gd name="T21" fmla="*/ 638 h 648"/>
              <a:gd name="T22" fmla="*/ 116 w 814"/>
              <a:gd name="T23" fmla="*/ 616 h 648"/>
              <a:gd name="T24" fmla="*/ 116 w 814"/>
              <a:gd name="T25" fmla="*/ 373 h 648"/>
              <a:gd name="T26" fmla="*/ 116 w 814"/>
              <a:gd name="T27" fmla="*/ 372 h 648"/>
              <a:gd name="T28" fmla="*/ 117 w 814"/>
              <a:gd name="T29" fmla="*/ 370 h 648"/>
              <a:gd name="T30" fmla="*/ 407 w 814"/>
              <a:gd name="T31" fmla="*/ 131 h 648"/>
              <a:gd name="T32" fmla="*/ 697 w 814"/>
              <a:gd name="T33" fmla="*/ 370 h 648"/>
              <a:gd name="T34" fmla="*/ 809 w 814"/>
              <a:gd name="T35" fmla="*/ 316 h 648"/>
              <a:gd name="T36" fmla="*/ 698 w 814"/>
              <a:gd name="T37" fmla="*/ 224 h 648"/>
              <a:gd name="T38" fmla="*/ 698 w 814"/>
              <a:gd name="T39" fmla="*/ 18 h 648"/>
              <a:gd name="T40" fmla="*/ 693 w 814"/>
              <a:gd name="T41" fmla="*/ 6 h 648"/>
              <a:gd name="T42" fmla="*/ 682 w 814"/>
              <a:gd name="T43" fmla="*/ 1 h 648"/>
              <a:gd name="T44" fmla="*/ 585 w 814"/>
              <a:gd name="T45" fmla="*/ 1 h 648"/>
              <a:gd name="T46" fmla="*/ 573 w 814"/>
              <a:gd name="T47" fmla="*/ 6 h 648"/>
              <a:gd name="T48" fmla="*/ 569 w 814"/>
              <a:gd name="T49" fmla="*/ 18 h 648"/>
              <a:gd name="T50" fmla="*/ 569 w 814"/>
              <a:gd name="T51" fmla="*/ 116 h 648"/>
              <a:gd name="T52" fmla="*/ 445 w 814"/>
              <a:gd name="T53" fmla="*/ 13 h 648"/>
              <a:gd name="T54" fmla="*/ 407 w 814"/>
              <a:gd name="T55" fmla="*/ 0 h 648"/>
              <a:gd name="T56" fmla="*/ 369 w 814"/>
              <a:gd name="T57" fmla="*/ 13 h 648"/>
              <a:gd name="T58" fmla="*/ 5 w 814"/>
              <a:gd name="T59" fmla="*/ 316 h 648"/>
              <a:gd name="T60" fmla="*/ 0 w 814"/>
              <a:gd name="T61" fmla="*/ 327 h 648"/>
              <a:gd name="T62" fmla="*/ 3 w 814"/>
              <a:gd name="T63" fmla="*/ 338 h 648"/>
              <a:gd name="T64" fmla="*/ 35 w 814"/>
              <a:gd name="T65" fmla="*/ 376 h 648"/>
              <a:gd name="T66" fmla="*/ 45 w 814"/>
              <a:gd name="T67" fmla="*/ 381 h 648"/>
              <a:gd name="T68" fmla="*/ 57 w 814"/>
              <a:gd name="T69" fmla="*/ 378 h 648"/>
              <a:gd name="T70" fmla="*/ 407 w 814"/>
              <a:gd name="T71" fmla="*/ 86 h 648"/>
              <a:gd name="T72" fmla="*/ 757 w 814"/>
              <a:gd name="T73" fmla="*/ 378 h 648"/>
              <a:gd name="T74" fmla="*/ 767 w 814"/>
              <a:gd name="T75" fmla="*/ 381 h 648"/>
              <a:gd name="T76" fmla="*/ 769 w 814"/>
              <a:gd name="T77" fmla="*/ 381 h 648"/>
              <a:gd name="T78" fmla="*/ 779 w 814"/>
              <a:gd name="T79" fmla="*/ 376 h 648"/>
              <a:gd name="T80" fmla="*/ 811 w 814"/>
              <a:gd name="T81" fmla="*/ 338 h 648"/>
              <a:gd name="T82" fmla="*/ 814 w 814"/>
              <a:gd name="T83" fmla="*/ 327 h 648"/>
              <a:gd name="T84" fmla="*/ 809 w 814"/>
              <a:gd name="T85" fmla="*/ 316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14" h="648">
                <a:moveTo>
                  <a:pt x="697" y="370"/>
                </a:moveTo>
                <a:cubicBezTo>
                  <a:pt x="698" y="371"/>
                  <a:pt x="698" y="372"/>
                  <a:pt x="698" y="373"/>
                </a:cubicBezTo>
                <a:cubicBezTo>
                  <a:pt x="698" y="616"/>
                  <a:pt x="698" y="616"/>
                  <a:pt x="698" y="616"/>
                </a:cubicBezTo>
                <a:cubicBezTo>
                  <a:pt x="698" y="624"/>
                  <a:pt x="695" y="632"/>
                  <a:pt x="688" y="638"/>
                </a:cubicBezTo>
                <a:cubicBezTo>
                  <a:pt x="682" y="645"/>
                  <a:pt x="674" y="648"/>
                  <a:pt x="666" y="648"/>
                </a:cubicBezTo>
                <a:cubicBezTo>
                  <a:pt x="472" y="648"/>
                  <a:pt x="472" y="648"/>
                  <a:pt x="472" y="648"/>
                </a:cubicBezTo>
                <a:cubicBezTo>
                  <a:pt x="472" y="454"/>
                  <a:pt x="472" y="454"/>
                  <a:pt x="472" y="454"/>
                </a:cubicBezTo>
                <a:cubicBezTo>
                  <a:pt x="342" y="454"/>
                  <a:pt x="342" y="454"/>
                  <a:pt x="342" y="454"/>
                </a:cubicBezTo>
                <a:cubicBezTo>
                  <a:pt x="342" y="648"/>
                  <a:pt x="342" y="648"/>
                  <a:pt x="342" y="648"/>
                </a:cubicBezTo>
                <a:cubicBezTo>
                  <a:pt x="148" y="648"/>
                  <a:pt x="148" y="648"/>
                  <a:pt x="148" y="648"/>
                </a:cubicBezTo>
                <a:cubicBezTo>
                  <a:pt x="140" y="648"/>
                  <a:pt x="132" y="645"/>
                  <a:pt x="126" y="638"/>
                </a:cubicBezTo>
                <a:cubicBezTo>
                  <a:pt x="119" y="632"/>
                  <a:pt x="116" y="624"/>
                  <a:pt x="116" y="616"/>
                </a:cubicBezTo>
                <a:cubicBezTo>
                  <a:pt x="116" y="373"/>
                  <a:pt x="116" y="373"/>
                  <a:pt x="116" y="373"/>
                </a:cubicBezTo>
                <a:cubicBezTo>
                  <a:pt x="116" y="373"/>
                  <a:pt x="116" y="372"/>
                  <a:pt x="116" y="372"/>
                </a:cubicBezTo>
                <a:cubicBezTo>
                  <a:pt x="116" y="371"/>
                  <a:pt x="117" y="371"/>
                  <a:pt x="117" y="370"/>
                </a:cubicBezTo>
                <a:cubicBezTo>
                  <a:pt x="407" y="131"/>
                  <a:pt x="407" y="131"/>
                  <a:pt x="407" y="131"/>
                </a:cubicBezTo>
                <a:lnTo>
                  <a:pt x="697" y="370"/>
                </a:lnTo>
                <a:close/>
                <a:moveTo>
                  <a:pt x="809" y="316"/>
                </a:moveTo>
                <a:cubicBezTo>
                  <a:pt x="698" y="224"/>
                  <a:pt x="698" y="224"/>
                  <a:pt x="698" y="224"/>
                </a:cubicBezTo>
                <a:cubicBezTo>
                  <a:pt x="698" y="18"/>
                  <a:pt x="698" y="18"/>
                  <a:pt x="698" y="18"/>
                </a:cubicBezTo>
                <a:cubicBezTo>
                  <a:pt x="698" y="13"/>
                  <a:pt x="696" y="9"/>
                  <a:pt x="693" y="6"/>
                </a:cubicBezTo>
                <a:cubicBezTo>
                  <a:pt x="690" y="3"/>
                  <a:pt x="687" y="1"/>
                  <a:pt x="682" y="1"/>
                </a:cubicBezTo>
                <a:cubicBezTo>
                  <a:pt x="585" y="1"/>
                  <a:pt x="585" y="1"/>
                  <a:pt x="585" y="1"/>
                </a:cubicBezTo>
                <a:cubicBezTo>
                  <a:pt x="580" y="1"/>
                  <a:pt x="576" y="3"/>
                  <a:pt x="573" y="6"/>
                </a:cubicBezTo>
                <a:cubicBezTo>
                  <a:pt x="570" y="9"/>
                  <a:pt x="569" y="13"/>
                  <a:pt x="569" y="18"/>
                </a:cubicBezTo>
                <a:cubicBezTo>
                  <a:pt x="569" y="116"/>
                  <a:pt x="569" y="116"/>
                  <a:pt x="569" y="116"/>
                </a:cubicBezTo>
                <a:cubicBezTo>
                  <a:pt x="445" y="13"/>
                  <a:pt x="445" y="13"/>
                  <a:pt x="445" y="13"/>
                </a:cubicBezTo>
                <a:cubicBezTo>
                  <a:pt x="435" y="4"/>
                  <a:pt x="422" y="0"/>
                  <a:pt x="407" y="0"/>
                </a:cubicBezTo>
                <a:cubicBezTo>
                  <a:pt x="392" y="0"/>
                  <a:pt x="379" y="4"/>
                  <a:pt x="369" y="13"/>
                </a:cubicBezTo>
                <a:cubicBezTo>
                  <a:pt x="5" y="316"/>
                  <a:pt x="5" y="316"/>
                  <a:pt x="5" y="316"/>
                </a:cubicBezTo>
                <a:cubicBezTo>
                  <a:pt x="2" y="318"/>
                  <a:pt x="0" y="322"/>
                  <a:pt x="0" y="327"/>
                </a:cubicBezTo>
                <a:cubicBezTo>
                  <a:pt x="0" y="331"/>
                  <a:pt x="1" y="335"/>
                  <a:pt x="3" y="338"/>
                </a:cubicBezTo>
                <a:cubicBezTo>
                  <a:pt x="35" y="376"/>
                  <a:pt x="35" y="376"/>
                  <a:pt x="35" y="376"/>
                </a:cubicBezTo>
                <a:cubicBezTo>
                  <a:pt x="37" y="379"/>
                  <a:pt x="41" y="381"/>
                  <a:pt x="45" y="381"/>
                </a:cubicBezTo>
                <a:cubicBezTo>
                  <a:pt x="49" y="382"/>
                  <a:pt x="53" y="380"/>
                  <a:pt x="57" y="378"/>
                </a:cubicBezTo>
                <a:cubicBezTo>
                  <a:pt x="407" y="86"/>
                  <a:pt x="407" y="86"/>
                  <a:pt x="407" y="86"/>
                </a:cubicBezTo>
                <a:cubicBezTo>
                  <a:pt x="757" y="378"/>
                  <a:pt x="757" y="378"/>
                  <a:pt x="757" y="378"/>
                </a:cubicBezTo>
                <a:cubicBezTo>
                  <a:pt x="759" y="380"/>
                  <a:pt x="763" y="381"/>
                  <a:pt x="767" y="381"/>
                </a:cubicBezTo>
                <a:cubicBezTo>
                  <a:pt x="769" y="381"/>
                  <a:pt x="769" y="381"/>
                  <a:pt x="769" y="381"/>
                </a:cubicBezTo>
                <a:cubicBezTo>
                  <a:pt x="773" y="381"/>
                  <a:pt x="777" y="379"/>
                  <a:pt x="779" y="376"/>
                </a:cubicBezTo>
                <a:cubicBezTo>
                  <a:pt x="811" y="338"/>
                  <a:pt x="811" y="338"/>
                  <a:pt x="811" y="338"/>
                </a:cubicBezTo>
                <a:cubicBezTo>
                  <a:pt x="813" y="335"/>
                  <a:pt x="814" y="331"/>
                  <a:pt x="814" y="327"/>
                </a:cubicBezTo>
                <a:cubicBezTo>
                  <a:pt x="814" y="322"/>
                  <a:pt x="812" y="318"/>
                  <a:pt x="809" y="316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63636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2" name="Freeform 50">
            <a:extLst>
              <a:ext uri="{FF2B5EF4-FFF2-40B4-BE49-F238E27FC236}">
                <a16:creationId xmlns:a16="http://schemas.microsoft.com/office/drawing/2014/main" id="{AE31817C-2604-AEE2-3683-E22E780BFFE2}"/>
              </a:ext>
            </a:extLst>
          </p:cNvPr>
          <p:cNvSpPr>
            <a:spLocks noEditPoints="1"/>
          </p:cNvSpPr>
          <p:nvPr/>
        </p:nvSpPr>
        <p:spPr bwMode="auto">
          <a:xfrm>
            <a:off x="4821238" y="4548188"/>
            <a:ext cx="1103312" cy="1058862"/>
          </a:xfrm>
          <a:custGeom>
            <a:avLst/>
            <a:gdLst>
              <a:gd name="T0" fmla="*/ 215 w 413"/>
              <a:gd name="T1" fmla="*/ 31 h 396"/>
              <a:gd name="T2" fmla="*/ 171 w 413"/>
              <a:gd name="T3" fmla="*/ 52 h 396"/>
              <a:gd name="T4" fmla="*/ 162 w 413"/>
              <a:gd name="T5" fmla="*/ 91 h 396"/>
              <a:gd name="T6" fmla="*/ 167 w 413"/>
              <a:gd name="T7" fmla="*/ 122 h 396"/>
              <a:gd name="T8" fmla="*/ 189 w 413"/>
              <a:gd name="T9" fmla="*/ 156 h 396"/>
              <a:gd name="T10" fmla="*/ 237 w 413"/>
              <a:gd name="T11" fmla="*/ 162 h 396"/>
              <a:gd name="T12" fmla="*/ 269 w 413"/>
              <a:gd name="T13" fmla="*/ 181 h 396"/>
              <a:gd name="T14" fmla="*/ 292 w 413"/>
              <a:gd name="T15" fmla="*/ 151 h 396"/>
              <a:gd name="T16" fmla="*/ 337 w 413"/>
              <a:gd name="T17" fmla="*/ 130 h 396"/>
              <a:gd name="T18" fmla="*/ 345 w 413"/>
              <a:gd name="T19" fmla="*/ 90 h 396"/>
              <a:gd name="T20" fmla="*/ 339 w 413"/>
              <a:gd name="T21" fmla="*/ 60 h 396"/>
              <a:gd name="T22" fmla="*/ 317 w 413"/>
              <a:gd name="T23" fmla="*/ 26 h 396"/>
              <a:gd name="T24" fmla="*/ 268 w 413"/>
              <a:gd name="T25" fmla="*/ 21 h 396"/>
              <a:gd name="T26" fmla="*/ 238 w 413"/>
              <a:gd name="T27" fmla="*/ 1 h 396"/>
              <a:gd name="T28" fmla="*/ 304 w 413"/>
              <a:gd name="T29" fmla="*/ 83 h 396"/>
              <a:gd name="T30" fmla="*/ 204 w 413"/>
              <a:gd name="T31" fmla="*/ 100 h 396"/>
              <a:gd name="T32" fmla="*/ 304 w 413"/>
              <a:gd name="T33" fmla="*/ 83 h 396"/>
              <a:gd name="T34" fmla="*/ 141 w 413"/>
              <a:gd name="T35" fmla="*/ 326 h 396"/>
              <a:gd name="T36" fmla="*/ 120 w 413"/>
              <a:gd name="T37" fmla="*/ 206 h 396"/>
              <a:gd name="T38" fmla="*/ 153 w 413"/>
              <a:gd name="T39" fmla="*/ 262 h 396"/>
              <a:gd name="T40" fmla="*/ 109 w 413"/>
              <a:gd name="T41" fmla="*/ 270 h 396"/>
              <a:gd name="T42" fmla="*/ 153 w 413"/>
              <a:gd name="T43" fmla="*/ 262 h 396"/>
              <a:gd name="T44" fmla="*/ 77 w 413"/>
              <a:gd name="T45" fmla="*/ 146 h 396"/>
              <a:gd name="T46" fmla="*/ 50 w 413"/>
              <a:gd name="T47" fmla="*/ 209 h 396"/>
              <a:gd name="T48" fmla="*/ 0 w 413"/>
              <a:gd name="T49" fmla="*/ 256 h 396"/>
              <a:gd name="T50" fmla="*/ 11 w 413"/>
              <a:gd name="T51" fmla="*/ 320 h 396"/>
              <a:gd name="T52" fmla="*/ 74 w 413"/>
              <a:gd name="T53" fmla="*/ 346 h 396"/>
              <a:gd name="T54" fmla="*/ 121 w 413"/>
              <a:gd name="T55" fmla="*/ 396 h 396"/>
              <a:gd name="T56" fmla="*/ 185 w 413"/>
              <a:gd name="T57" fmla="*/ 385 h 396"/>
              <a:gd name="T58" fmla="*/ 211 w 413"/>
              <a:gd name="T59" fmla="*/ 322 h 396"/>
              <a:gd name="T60" fmla="*/ 261 w 413"/>
              <a:gd name="T61" fmla="*/ 276 h 396"/>
              <a:gd name="T62" fmla="*/ 250 w 413"/>
              <a:gd name="T63" fmla="*/ 212 h 396"/>
              <a:gd name="T64" fmla="*/ 187 w 413"/>
              <a:gd name="T65" fmla="*/ 185 h 396"/>
              <a:gd name="T66" fmla="*/ 141 w 413"/>
              <a:gd name="T67" fmla="*/ 135 h 396"/>
              <a:gd name="T68" fmla="*/ 202 w 413"/>
              <a:gd name="T69" fmla="*/ 253 h 396"/>
              <a:gd name="T70" fmla="*/ 59 w 413"/>
              <a:gd name="T71" fmla="*/ 278 h 396"/>
              <a:gd name="T72" fmla="*/ 202 w 413"/>
              <a:gd name="T73" fmla="*/ 253 h 396"/>
              <a:gd name="T74" fmla="*/ 335 w 413"/>
              <a:gd name="T75" fmla="*/ 170 h 396"/>
              <a:gd name="T76" fmla="*/ 288 w 413"/>
              <a:gd name="T77" fmla="*/ 171 h 396"/>
              <a:gd name="T78" fmla="*/ 272 w 413"/>
              <a:gd name="T79" fmla="*/ 216 h 396"/>
              <a:gd name="T80" fmla="*/ 307 w 413"/>
              <a:gd name="T81" fmla="*/ 246 h 396"/>
              <a:gd name="T82" fmla="*/ 318 w 413"/>
              <a:gd name="T83" fmla="*/ 283 h 396"/>
              <a:gd name="T84" fmla="*/ 350 w 413"/>
              <a:gd name="T85" fmla="*/ 262 h 396"/>
              <a:gd name="T86" fmla="*/ 397 w 413"/>
              <a:gd name="T87" fmla="*/ 262 h 396"/>
              <a:gd name="T88" fmla="*/ 413 w 413"/>
              <a:gd name="T89" fmla="*/ 217 h 396"/>
              <a:gd name="T90" fmla="*/ 378 w 413"/>
              <a:gd name="T91" fmla="*/ 187 h 396"/>
              <a:gd name="T92" fmla="*/ 367 w 413"/>
              <a:gd name="T93" fmla="*/ 150 h 396"/>
              <a:gd name="T94" fmla="*/ 364 w 413"/>
              <a:gd name="T95" fmla="*/ 224 h 396"/>
              <a:gd name="T96" fmla="*/ 321 w 413"/>
              <a:gd name="T97" fmla="*/ 208 h 396"/>
              <a:gd name="T98" fmla="*/ 364 w 413"/>
              <a:gd name="T99" fmla="*/ 224 h 396"/>
              <a:gd name="T100" fmla="*/ 251 w 413"/>
              <a:gd name="T101" fmla="*/ 73 h 396"/>
              <a:gd name="T102" fmla="*/ 257 w 413"/>
              <a:gd name="T103" fmla="*/ 110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13" h="396">
                <a:moveTo>
                  <a:pt x="223" y="5"/>
                </a:moveTo>
                <a:cubicBezTo>
                  <a:pt x="227" y="14"/>
                  <a:pt x="224" y="25"/>
                  <a:pt x="215" y="31"/>
                </a:cubicBezTo>
                <a:cubicBezTo>
                  <a:pt x="206" y="36"/>
                  <a:pt x="195" y="34"/>
                  <a:pt x="189" y="27"/>
                </a:cubicBezTo>
                <a:cubicBezTo>
                  <a:pt x="182" y="34"/>
                  <a:pt x="176" y="43"/>
                  <a:pt x="171" y="52"/>
                </a:cubicBezTo>
                <a:cubicBezTo>
                  <a:pt x="180" y="55"/>
                  <a:pt x="185" y="65"/>
                  <a:pt x="183" y="75"/>
                </a:cubicBezTo>
                <a:cubicBezTo>
                  <a:pt x="181" y="85"/>
                  <a:pt x="172" y="91"/>
                  <a:pt x="162" y="91"/>
                </a:cubicBezTo>
                <a:cubicBezTo>
                  <a:pt x="162" y="96"/>
                  <a:pt x="162" y="102"/>
                  <a:pt x="163" y="107"/>
                </a:cubicBezTo>
                <a:cubicBezTo>
                  <a:pt x="164" y="112"/>
                  <a:pt x="166" y="117"/>
                  <a:pt x="167" y="122"/>
                </a:cubicBezTo>
                <a:cubicBezTo>
                  <a:pt x="176" y="119"/>
                  <a:pt x="186" y="122"/>
                  <a:pt x="191" y="131"/>
                </a:cubicBezTo>
                <a:cubicBezTo>
                  <a:pt x="196" y="139"/>
                  <a:pt x="195" y="149"/>
                  <a:pt x="189" y="156"/>
                </a:cubicBezTo>
                <a:cubicBezTo>
                  <a:pt x="196" y="163"/>
                  <a:pt x="204" y="169"/>
                  <a:pt x="214" y="174"/>
                </a:cubicBezTo>
                <a:cubicBezTo>
                  <a:pt x="218" y="165"/>
                  <a:pt x="227" y="160"/>
                  <a:pt x="237" y="162"/>
                </a:cubicBezTo>
                <a:cubicBezTo>
                  <a:pt x="246" y="164"/>
                  <a:pt x="253" y="173"/>
                  <a:pt x="253" y="183"/>
                </a:cubicBezTo>
                <a:cubicBezTo>
                  <a:pt x="258" y="183"/>
                  <a:pt x="264" y="182"/>
                  <a:pt x="269" y="181"/>
                </a:cubicBezTo>
                <a:cubicBezTo>
                  <a:pt x="275" y="180"/>
                  <a:pt x="280" y="179"/>
                  <a:pt x="285" y="177"/>
                </a:cubicBezTo>
                <a:cubicBezTo>
                  <a:pt x="280" y="168"/>
                  <a:pt x="283" y="157"/>
                  <a:pt x="292" y="151"/>
                </a:cubicBezTo>
                <a:cubicBezTo>
                  <a:pt x="301" y="145"/>
                  <a:pt x="312" y="147"/>
                  <a:pt x="319" y="156"/>
                </a:cubicBezTo>
                <a:cubicBezTo>
                  <a:pt x="326" y="148"/>
                  <a:pt x="332" y="139"/>
                  <a:pt x="337" y="130"/>
                </a:cubicBezTo>
                <a:cubicBezTo>
                  <a:pt x="326" y="127"/>
                  <a:pt x="320" y="116"/>
                  <a:pt x="322" y="106"/>
                </a:cubicBezTo>
                <a:cubicBezTo>
                  <a:pt x="324" y="95"/>
                  <a:pt x="334" y="88"/>
                  <a:pt x="345" y="90"/>
                </a:cubicBezTo>
                <a:cubicBezTo>
                  <a:pt x="345" y="85"/>
                  <a:pt x="344" y="80"/>
                  <a:pt x="344" y="75"/>
                </a:cubicBezTo>
                <a:cubicBezTo>
                  <a:pt x="343" y="70"/>
                  <a:pt x="341" y="65"/>
                  <a:pt x="339" y="60"/>
                </a:cubicBezTo>
                <a:cubicBezTo>
                  <a:pt x="330" y="64"/>
                  <a:pt x="319" y="61"/>
                  <a:pt x="313" y="53"/>
                </a:cubicBezTo>
                <a:cubicBezTo>
                  <a:pt x="308" y="44"/>
                  <a:pt x="310" y="32"/>
                  <a:pt x="317" y="26"/>
                </a:cubicBezTo>
                <a:cubicBezTo>
                  <a:pt x="310" y="19"/>
                  <a:pt x="301" y="13"/>
                  <a:pt x="291" y="8"/>
                </a:cubicBezTo>
                <a:cubicBezTo>
                  <a:pt x="288" y="17"/>
                  <a:pt x="278" y="23"/>
                  <a:pt x="268" y="21"/>
                </a:cubicBezTo>
                <a:cubicBezTo>
                  <a:pt x="258" y="19"/>
                  <a:pt x="252" y="10"/>
                  <a:pt x="252" y="0"/>
                </a:cubicBezTo>
                <a:cubicBezTo>
                  <a:pt x="247" y="0"/>
                  <a:pt x="242" y="0"/>
                  <a:pt x="238" y="1"/>
                </a:cubicBezTo>
                <a:cubicBezTo>
                  <a:pt x="232" y="2"/>
                  <a:pt x="227" y="4"/>
                  <a:pt x="223" y="5"/>
                </a:cubicBezTo>
                <a:close/>
                <a:moveTo>
                  <a:pt x="304" y="83"/>
                </a:moveTo>
                <a:cubicBezTo>
                  <a:pt x="308" y="110"/>
                  <a:pt x="290" y="136"/>
                  <a:pt x="262" y="141"/>
                </a:cubicBezTo>
                <a:cubicBezTo>
                  <a:pt x="235" y="146"/>
                  <a:pt x="208" y="128"/>
                  <a:pt x="204" y="100"/>
                </a:cubicBezTo>
                <a:cubicBezTo>
                  <a:pt x="199" y="73"/>
                  <a:pt x="217" y="46"/>
                  <a:pt x="245" y="41"/>
                </a:cubicBezTo>
                <a:cubicBezTo>
                  <a:pt x="272" y="36"/>
                  <a:pt x="299" y="55"/>
                  <a:pt x="304" y="83"/>
                </a:cubicBezTo>
                <a:close/>
                <a:moveTo>
                  <a:pt x="71" y="276"/>
                </a:moveTo>
                <a:cubicBezTo>
                  <a:pt x="77" y="309"/>
                  <a:pt x="108" y="331"/>
                  <a:pt x="141" y="326"/>
                </a:cubicBezTo>
                <a:cubicBezTo>
                  <a:pt x="174" y="320"/>
                  <a:pt x="196" y="288"/>
                  <a:pt x="190" y="255"/>
                </a:cubicBezTo>
                <a:cubicBezTo>
                  <a:pt x="185" y="222"/>
                  <a:pt x="153" y="200"/>
                  <a:pt x="120" y="206"/>
                </a:cubicBezTo>
                <a:cubicBezTo>
                  <a:pt x="87" y="212"/>
                  <a:pt x="65" y="243"/>
                  <a:pt x="71" y="276"/>
                </a:cubicBezTo>
                <a:close/>
                <a:moveTo>
                  <a:pt x="153" y="262"/>
                </a:moveTo>
                <a:cubicBezTo>
                  <a:pt x="155" y="274"/>
                  <a:pt x="147" y="286"/>
                  <a:pt x="135" y="288"/>
                </a:cubicBezTo>
                <a:cubicBezTo>
                  <a:pt x="122" y="290"/>
                  <a:pt x="111" y="282"/>
                  <a:pt x="109" y="270"/>
                </a:cubicBezTo>
                <a:cubicBezTo>
                  <a:pt x="107" y="258"/>
                  <a:pt x="115" y="246"/>
                  <a:pt x="127" y="244"/>
                </a:cubicBezTo>
                <a:cubicBezTo>
                  <a:pt x="139" y="242"/>
                  <a:pt x="150" y="250"/>
                  <a:pt x="153" y="262"/>
                </a:cubicBezTo>
                <a:close/>
                <a:moveTo>
                  <a:pt x="114" y="169"/>
                </a:moveTo>
                <a:cubicBezTo>
                  <a:pt x="97" y="172"/>
                  <a:pt x="81" y="162"/>
                  <a:pt x="77" y="146"/>
                </a:cubicBezTo>
                <a:cubicBezTo>
                  <a:pt x="65" y="152"/>
                  <a:pt x="55" y="158"/>
                  <a:pt x="45" y="166"/>
                </a:cubicBezTo>
                <a:cubicBezTo>
                  <a:pt x="57" y="177"/>
                  <a:pt x="60" y="196"/>
                  <a:pt x="50" y="209"/>
                </a:cubicBezTo>
                <a:cubicBezTo>
                  <a:pt x="41" y="223"/>
                  <a:pt x="22" y="227"/>
                  <a:pt x="8" y="220"/>
                </a:cubicBezTo>
                <a:cubicBezTo>
                  <a:pt x="4" y="231"/>
                  <a:pt x="1" y="243"/>
                  <a:pt x="0" y="256"/>
                </a:cubicBezTo>
                <a:cubicBezTo>
                  <a:pt x="16" y="255"/>
                  <a:pt x="31" y="266"/>
                  <a:pt x="34" y="283"/>
                </a:cubicBezTo>
                <a:cubicBezTo>
                  <a:pt x="37" y="299"/>
                  <a:pt x="27" y="315"/>
                  <a:pt x="11" y="320"/>
                </a:cubicBezTo>
                <a:cubicBezTo>
                  <a:pt x="16" y="331"/>
                  <a:pt x="23" y="342"/>
                  <a:pt x="31" y="351"/>
                </a:cubicBezTo>
                <a:cubicBezTo>
                  <a:pt x="42" y="339"/>
                  <a:pt x="61" y="337"/>
                  <a:pt x="74" y="346"/>
                </a:cubicBezTo>
                <a:cubicBezTo>
                  <a:pt x="88" y="356"/>
                  <a:pt x="92" y="374"/>
                  <a:pt x="85" y="388"/>
                </a:cubicBezTo>
                <a:cubicBezTo>
                  <a:pt x="96" y="393"/>
                  <a:pt x="108" y="396"/>
                  <a:pt x="121" y="396"/>
                </a:cubicBezTo>
                <a:cubicBezTo>
                  <a:pt x="120" y="380"/>
                  <a:pt x="131" y="365"/>
                  <a:pt x="148" y="363"/>
                </a:cubicBezTo>
                <a:cubicBezTo>
                  <a:pt x="164" y="360"/>
                  <a:pt x="180" y="370"/>
                  <a:pt x="185" y="385"/>
                </a:cubicBezTo>
                <a:cubicBezTo>
                  <a:pt x="196" y="380"/>
                  <a:pt x="207" y="373"/>
                  <a:pt x="216" y="365"/>
                </a:cubicBezTo>
                <a:cubicBezTo>
                  <a:pt x="204" y="354"/>
                  <a:pt x="202" y="336"/>
                  <a:pt x="211" y="322"/>
                </a:cubicBezTo>
                <a:cubicBezTo>
                  <a:pt x="221" y="308"/>
                  <a:pt x="239" y="304"/>
                  <a:pt x="253" y="312"/>
                </a:cubicBezTo>
                <a:cubicBezTo>
                  <a:pt x="258" y="300"/>
                  <a:pt x="260" y="288"/>
                  <a:pt x="261" y="276"/>
                </a:cubicBezTo>
                <a:cubicBezTo>
                  <a:pt x="245" y="276"/>
                  <a:pt x="230" y="265"/>
                  <a:pt x="227" y="249"/>
                </a:cubicBezTo>
                <a:cubicBezTo>
                  <a:pt x="225" y="232"/>
                  <a:pt x="234" y="216"/>
                  <a:pt x="250" y="212"/>
                </a:cubicBezTo>
                <a:cubicBezTo>
                  <a:pt x="245" y="200"/>
                  <a:pt x="238" y="190"/>
                  <a:pt x="230" y="180"/>
                </a:cubicBezTo>
                <a:cubicBezTo>
                  <a:pt x="219" y="192"/>
                  <a:pt x="201" y="195"/>
                  <a:pt x="187" y="185"/>
                </a:cubicBezTo>
                <a:cubicBezTo>
                  <a:pt x="173" y="176"/>
                  <a:pt x="169" y="157"/>
                  <a:pt x="177" y="143"/>
                </a:cubicBezTo>
                <a:cubicBezTo>
                  <a:pt x="165" y="139"/>
                  <a:pt x="153" y="136"/>
                  <a:pt x="141" y="135"/>
                </a:cubicBezTo>
                <a:cubicBezTo>
                  <a:pt x="141" y="151"/>
                  <a:pt x="130" y="166"/>
                  <a:pt x="114" y="169"/>
                </a:cubicBezTo>
                <a:close/>
                <a:moveTo>
                  <a:pt x="202" y="253"/>
                </a:moveTo>
                <a:cubicBezTo>
                  <a:pt x="209" y="293"/>
                  <a:pt x="183" y="330"/>
                  <a:pt x="143" y="338"/>
                </a:cubicBezTo>
                <a:cubicBezTo>
                  <a:pt x="104" y="345"/>
                  <a:pt x="66" y="318"/>
                  <a:pt x="59" y="278"/>
                </a:cubicBezTo>
                <a:cubicBezTo>
                  <a:pt x="52" y="239"/>
                  <a:pt x="78" y="201"/>
                  <a:pt x="118" y="194"/>
                </a:cubicBezTo>
                <a:cubicBezTo>
                  <a:pt x="158" y="187"/>
                  <a:pt x="195" y="213"/>
                  <a:pt x="202" y="253"/>
                </a:cubicBezTo>
                <a:close/>
                <a:moveTo>
                  <a:pt x="355" y="147"/>
                </a:moveTo>
                <a:cubicBezTo>
                  <a:pt x="355" y="158"/>
                  <a:pt x="347" y="168"/>
                  <a:pt x="335" y="170"/>
                </a:cubicBezTo>
                <a:cubicBezTo>
                  <a:pt x="323" y="172"/>
                  <a:pt x="312" y="166"/>
                  <a:pt x="308" y="155"/>
                </a:cubicBezTo>
                <a:cubicBezTo>
                  <a:pt x="301" y="159"/>
                  <a:pt x="294" y="164"/>
                  <a:pt x="288" y="171"/>
                </a:cubicBezTo>
                <a:cubicBezTo>
                  <a:pt x="298" y="177"/>
                  <a:pt x="303" y="189"/>
                  <a:pt x="299" y="200"/>
                </a:cubicBezTo>
                <a:cubicBezTo>
                  <a:pt x="295" y="211"/>
                  <a:pt x="283" y="218"/>
                  <a:pt x="272" y="216"/>
                </a:cubicBezTo>
                <a:cubicBezTo>
                  <a:pt x="272" y="224"/>
                  <a:pt x="273" y="233"/>
                  <a:pt x="276" y="240"/>
                </a:cubicBezTo>
                <a:cubicBezTo>
                  <a:pt x="286" y="235"/>
                  <a:pt x="299" y="237"/>
                  <a:pt x="307" y="246"/>
                </a:cubicBezTo>
                <a:cubicBezTo>
                  <a:pt x="314" y="255"/>
                  <a:pt x="314" y="268"/>
                  <a:pt x="306" y="277"/>
                </a:cubicBezTo>
                <a:cubicBezTo>
                  <a:pt x="310" y="279"/>
                  <a:pt x="314" y="281"/>
                  <a:pt x="318" y="283"/>
                </a:cubicBezTo>
                <a:cubicBezTo>
                  <a:pt x="322" y="284"/>
                  <a:pt x="326" y="285"/>
                  <a:pt x="330" y="286"/>
                </a:cubicBezTo>
                <a:cubicBezTo>
                  <a:pt x="330" y="274"/>
                  <a:pt x="339" y="264"/>
                  <a:pt x="350" y="262"/>
                </a:cubicBezTo>
                <a:cubicBezTo>
                  <a:pt x="362" y="260"/>
                  <a:pt x="373" y="267"/>
                  <a:pt x="377" y="278"/>
                </a:cubicBezTo>
                <a:cubicBezTo>
                  <a:pt x="385" y="274"/>
                  <a:pt x="391" y="268"/>
                  <a:pt x="397" y="262"/>
                </a:cubicBezTo>
                <a:cubicBezTo>
                  <a:pt x="387" y="256"/>
                  <a:pt x="382" y="244"/>
                  <a:pt x="386" y="233"/>
                </a:cubicBezTo>
                <a:cubicBezTo>
                  <a:pt x="390" y="221"/>
                  <a:pt x="402" y="215"/>
                  <a:pt x="413" y="217"/>
                </a:cubicBezTo>
                <a:cubicBezTo>
                  <a:pt x="413" y="209"/>
                  <a:pt x="412" y="200"/>
                  <a:pt x="409" y="192"/>
                </a:cubicBezTo>
                <a:cubicBezTo>
                  <a:pt x="399" y="198"/>
                  <a:pt x="386" y="196"/>
                  <a:pt x="378" y="187"/>
                </a:cubicBezTo>
                <a:cubicBezTo>
                  <a:pt x="371" y="177"/>
                  <a:pt x="371" y="164"/>
                  <a:pt x="379" y="155"/>
                </a:cubicBezTo>
                <a:cubicBezTo>
                  <a:pt x="375" y="153"/>
                  <a:pt x="371" y="151"/>
                  <a:pt x="367" y="150"/>
                </a:cubicBezTo>
                <a:cubicBezTo>
                  <a:pt x="363" y="148"/>
                  <a:pt x="359" y="147"/>
                  <a:pt x="355" y="147"/>
                </a:cubicBezTo>
                <a:close/>
                <a:moveTo>
                  <a:pt x="364" y="224"/>
                </a:moveTo>
                <a:cubicBezTo>
                  <a:pt x="360" y="237"/>
                  <a:pt x="346" y="243"/>
                  <a:pt x="334" y="238"/>
                </a:cubicBezTo>
                <a:cubicBezTo>
                  <a:pt x="322" y="234"/>
                  <a:pt x="316" y="220"/>
                  <a:pt x="321" y="208"/>
                </a:cubicBezTo>
                <a:cubicBezTo>
                  <a:pt x="325" y="196"/>
                  <a:pt x="339" y="190"/>
                  <a:pt x="351" y="194"/>
                </a:cubicBezTo>
                <a:cubicBezTo>
                  <a:pt x="363" y="199"/>
                  <a:pt x="369" y="212"/>
                  <a:pt x="364" y="224"/>
                </a:cubicBezTo>
                <a:close/>
                <a:moveTo>
                  <a:pt x="236" y="95"/>
                </a:moveTo>
                <a:cubicBezTo>
                  <a:pt x="234" y="85"/>
                  <a:pt x="241" y="75"/>
                  <a:pt x="251" y="73"/>
                </a:cubicBezTo>
                <a:cubicBezTo>
                  <a:pt x="261" y="72"/>
                  <a:pt x="271" y="78"/>
                  <a:pt x="272" y="89"/>
                </a:cubicBezTo>
                <a:cubicBezTo>
                  <a:pt x="274" y="99"/>
                  <a:pt x="268" y="108"/>
                  <a:pt x="257" y="110"/>
                </a:cubicBezTo>
                <a:cubicBezTo>
                  <a:pt x="247" y="112"/>
                  <a:pt x="238" y="105"/>
                  <a:pt x="236" y="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63636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3" name="Freeform 59">
            <a:extLst>
              <a:ext uri="{FF2B5EF4-FFF2-40B4-BE49-F238E27FC236}">
                <a16:creationId xmlns:a16="http://schemas.microsoft.com/office/drawing/2014/main" id="{9D8C93ED-DFFB-1F2D-C285-7EFFC8D19F7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97875" y="1536700"/>
            <a:ext cx="717550" cy="706438"/>
          </a:xfrm>
          <a:custGeom>
            <a:avLst/>
            <a:gdLst>
              <a:gd name="T0" fmla="*/ 247 w 596"/>
              <a:gd name="T1" fmla="*/ 198 h 588"/>
              <a:gd name="T2" fmla="*/ 156 w 596"/>
              <a:gd name="T3" fmla="*/ 198 h 588"/>
              <a:gd name="T4" fmla="*/ 300 w 596"/>
              <a:gd name="T5" fmla="*/ 205 h 588"/>
              <a:gd name="T6" fmla="*/ 300 w 596"/>
              <a:gd name="T7" fmla="*/ 295 h 588"/>
              <a:gd name="T8" fmla="*/ 300 w 596"/>
              <a:gd name="T9" fmla="*/ 205 h 588"/>
              <a:gd name="T10" fmla="*/ 358 w 596"/>
              <a:gd name="T11" fmla="*/ 320 h 588"/>
              <a:gd name="T12" fmla="*/ 301 w 596"/>
              <a:gd name="T13" fmla="*/ 588 h 588"/>
              <a:gd name="T14" fmla="*/ 262 w 596"/>
              <a:gd name="T15" fmla="*/ 582 h 588"/>
              <a:gd name="T16" fmla="*/ 258 w 596"/>
              <a:gd name="T17" fmla="*/ 308 h 588"/>
              <a:gd name="T18" fmla="*/ 300 w 596"/>
              <a:gd name="T19" fmla="*/ 91 h 588"/>
              <a:gd name="T20" fmla="*/ 300 w 596"/>
              <a:gd name="T21" fmla="*/ 0 h 588"/>
              <a:gd name="T22" fmla="*/ 300 w 596"/>
              <a:gd name="T23" fmla="*/ 91 h 588"/>
              <a:gd name="T24" fmla="*/ 399 w 596"/>
              <a:gd name="T25" fmla="*/ 133 h 588"/>
              <a:gd name="T26" fmla="*/ 445 w 596"/>
              <a:gd name="T27" fmla="*/ 104 h 588"/>
              <a:gd name="T28" fmla="*/ 354 w 596"/>
              <a:gd name="T29" fmla="*/ 104 h 588"/>
              <a:gd name="T30" fmla="*/ 462 w 596"/>
              <a:gd name="T31" fmla="*/ 181 h 588"/>
              <a:gd name="T32" fmla="*/ 544 w 596"/>
              <a:gd name="T33" fmla="*/ 154 h 588"/>
              <a:gd name="T34" fmla="*/ 454 w 596"/>
              <a:gd name="T35" fmla="*/ 154 h 588"/>
              <a:gd name="T36" fmla="*/ 462 w 596"/>
              <a:gd name="T37" fmla="*/ 181 h 588"/>
              <a:gd name="T38" fmla="*/ 557 w 596"/>
              <a:gd name="T39" fmla="*/ 224 h 588"/>
              <a:gd name="T40" fmla="*/ 463 w 596"/>
              <a:gd name="T41" fmla="*/ 213 h 588"/>
              <a:gd name="T42" fmla="*/ 476 w 596"/>
              <a:gd name="T43" fmla="*/ 262 h 588"/>
              <a:gd name="T44" fmla="*/ 461 w 596"/>
              <a:gd name="T45" fmla="*/ 487 h 588"/>
              <a:gd name="T46" fmla="*/ 500 w 596"/>
              <a:gd name="T47" fmla="*/ 492 h 588"/>
              <a:gd name="T48" fmla="*/ 549 w 596"/>
              <a:gd name="T49" fmla="*/ 311 h 588"/>
              <a:gd name="T50" fmla="*/ 575 w 596"/>
              <a:gd name="T51" fmla="*/ 357 h 588"/>
              <a:gd name="T52" fmla="*/ 594 w 596"/>
              <a:gd name="T53" fmla="*/ 352 h 588"/>
              <a:gd name="T54" fmla="*/ 173 w 596"/>
              <a:gd name="T55" fmla="*/ 139 h 588"/>
              <a:gd name="T56" fmla="*/ 230 w 596"/>
              <a:gd name="T57" fmla="*/ 139 h 588"/>
              <a:gd name="T58" fmla="*/ 202 w 596"/>
              <a:gd name="T59" fmla="*/ 59 h 588"/>
              <a:gd name="T60" fmla="*/ 173 w 596"/>
              <a:gd name="T61" fmla="*/ 139 h 588"/>
              <a:gd name="T62" fmla="*/ 142 w 596"/>
              <a:gd name="T63" fmla="*/ 154 h 588"/>
              <a:gd name="T64" fmla="*/ 52 w 596"/>
              <a:gd name="T65" fmla="*/ 154 h 588"/>
              <a:gd name="T66" fmla="*/ 125 w 596"/>
              <a:gd name="T67" fmla="*/ 262 h 588"/>
              <a:gd name="T68" fmla="*/ 138 w 596"/>
              <a:gd name="T69" fmla="*/ 213 h 588"/>
              <a:gd name="T70" fmla="*/ 39 w 596"/>
              <a:gd name="T71" fmla="*/ 224 h 588"/>
              <a:gd name="T72" fmla="*/ 2 w 596"/>
              <a:gd name="T73" fmla="*/ 352 h 588"/>
              <a:gd name="T74" fmla="*/ 21 w 596"/>
              <a:gd name="T75" fmla="*/ 357 h 588"/>
              <a:gd name="T76" fmla="*/ 47 w 596"/>
              <a:gd name="T77" fmla="*/ 312 h 588"/>
              <a:gd name="T78" fmla="*/ 92 w 596"/>
              <a:gd name="T79" fmla="*/ 492 h 588"/>
              <a:gd name="T80" fmla="*/ 135 w 596"/>
              <a:gd name="T81" fmla="*/ 487 h 588"/>
              <a:gd name="T82" fmla="*/ 125 w 596"/>
              <a:gd name="T83" fmla="*/ 262 h 588"/>
              <a:gd name="T84" fmla="*/ 445 w 596"/>
              <a:gd name="T85" fmla="*/ 198 h 588"/>
              <a:gd name="T86" fmla="*/ 354 w 596"/>
              <a:gd name="T87" fmla="*/ 198 h 588"/>
              <a:gd name="T88" fmla="*/ 457 w 596"/>
              <a:gd name="T89" fmla="*/ 268 h 588"/>
              <a:gd name="T90" fmla="*/ 365 w 596"/>
              <a:gd name="T91" fmla="*/ 256 h 588"/>
              <a:gd name="T92" fmla="*/ 377 w 596"/>
              <a:gd name="T93" fmla="*/ 314 h 588"/>
              <a:gd name="T94" fmla="*/ 395 w 596"/>
              <a:gd name="T95" fmla="*/ 536 h 588"/>
              <a:gd name="T96" fmla="*/ 437 w 596"/>
              <a:gd name="T97" fmla="*/ 530 h 588"/>
              <a:gd name="T98" fmla="*/ 223 w 596"/>
              <a:gd name="T99" fmla="*/ 314 h 588"/>
              <a:gd name="T100" fmla="*/ 235 w 596"/>
              <a:gd name="T101" fmla="*/ 256 h 588"/>
              <a:gd name="T102" fmla="*/ 144 w 596"/>
              <a:gd name="T103" fmla="*/ 268 h 588"/>
              <a:gd name="T104" fmla="*/ 197 w 596"/>
              <a:gd name="T105" fmla="*/ 536 h 588"/>
              <a:gd name="T106" fmla="*/ 239 w 596"/>
              <a:gd name="T107" fmla="*/ 531 h 588"/>
              <a:gd name="T108" fmla="*/ 277 w 596"/>
              <a:gd name="T109" fmla="*/ 189 h 588"/>
              <a:gd name="T110" fmla="*/ 323 w 596"/>
              <a:gd name="T111" fmla="*/ 189 h 588"/>
              <a:gd name="T112" fmla="*/ 300 w 596"/>
              <a:gd name="T113" fmla="*/ 105 h 588"/>
              <a:gd name="T114" fmla="*/ 277 w 596"/>
              <a:gd name="T115" fmla="*/ 189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96" h="588">
                <a:moveTo>
                  <a:pt x="202" y="153"/>
                </a:moveTo>
                <a:cubicBezTo>
                  <a:pt x="227" y="153"/>
                  <a:pt x="247" y="173"/>
                  <a:pt x="247" y="198"/>
                </a:cubicBezTo>
                <a:cubicBezTo>
                  <a:pt x="247" y="223"/>
                  <a:pt x="227" y="243"/>
                  <a:pt x="202" y="243"/>
                </a:cubicBezTo>
                <a:cubicBezTo>
                  <a:pt x="177" y="243"/>
                  <a:pt x="156" y="223"/>
                  <a:pt x="156" y="198"/>
                </a:cubicBezTo>
                <a:cubicBezTo>
                  <a:pt x="156" y="173"/>
                  <a:pt x="177" y="153"/>
                  <a:pt x="202" y="153"/>
                </a:cubicBezTo>
                <a:moveTo>
                  <a:pt x="300" y="205"/>
                </a:moveTo>
                <a:cubicBezTo>
                  <a:pt x="325" y="205"/>
                  <a:pt x="346" y="225"/>
                  <a:pt x="346" y="250"/>
                </a:cubicBezTo>
                <a:cubicBezTo>
                  <a:pt x="346" y="275"/>
                  <a:pt x="325" y="295"/>
                  <a:pt x="300" y="295"/>
                </a:cubicBezTo>
                <a:cubicBezTo>
                  <a:pt x="275" y="295"/>
                  <a:pt x="255" y="275"/>
                  <a:pt x="255" y="250"/>
                </a:cubicBezTo>
                <a:cubicBezTo>
                  <a:pt x="255" y="225"/>
                  <a:pt x="275" y="205"/>
                  <a:pt x="300" y="205"/>
                </a:cubicBezTo>
                <a:moveTo>
                  <a:pt x="343" y="308"/>
                </a:moveTo>
                <a:cubicBezTo>
                  <a:pt x="349" y="308"/>
                  <a:pt x="356" y="313"/>
                  <a:pt x="358" y="320"/>
                </a:cubicBezTo>
                <a:cubicBezTo>
                  <a:pt x="338" y="582"/>
                  <a:pt x="338" y="582"/>
                  <a:pt x="338" y="582"/>
                </a:cubicBezTo>
                <a:cubicBezTo>
                  <a:pt x="338" y="582"/>
                  <a:pt x="337" y="587"/>
                  <a:pt x="301" y="588"/>
                </a:cubicBezTo>
                <a:cubicBezTo>
                  <a:pt x="299" y="588"/>
                  <a:pt x="297" y="588"/>
                  <a:pt x="296" y="588"/>
                </a:cubicBezTo>
                <a:cubicBezTo>
                  <a:pt x="265" y="588"/>
                  <a:pt x="262" y="582"/>
                  <a:pt x="262" y="582"/>
                </a:cubicBezTo>
                <a:cubicBezTo>
                  <a:pt x="242" y="320"/>
                  <a:pt x="242" y="320"/>
                  <a:pt x="242" y="320"/>
                </a:cubicBezTo>
                <a:cubicBezTo>
                  <a:pt x="244" y="313"/>
                  <a:pt x="251" y="308"/>
                  <a:pt x="258" y="308"/>
                </a:cubicBezTo>
                <a:cubicBezTo>
                  <a:pt x="343" y="308"/>
                  <a:pt x="343" y="308"/>
                  <a:pt x="343" y="308"/>
                </a:cubicBezTo>
                <a:moveTo>
                  <a:pt x="300" y="91"/>
                </a:moveTo>
                <a:cubicBezTo>
                  <a:pt x="325" y="91"/>
                  <a:pt x="346" y="71"/>
                  <a:pt x="346" y="46"/>
                </a:cubicBezTo>
                <a:cubicBezTo>
                  <a:pt x="346" y="21"/>
                  <a:pt x="325" y="0"/>
                  <a:pt x="300" y="0"/>
                </a:cubicBezTo>
                <a:cubicBezTo>
                  <a:pt x="275" y="0"/>
                  <a:pt x="255" y="21"/>
                  <a:pt x="255" y="46"/>
                </a:cubicBezTo>
                <a:cubicBezTo>
                  <a:pt x="255" y="71"/>
                  <a:pt x="275" y="91"/>
                  <a:pt x="300" y="91"/>
                </a:cubicBezTo>
                <a:close/>
                <a:moveTo>
                  <a:pt x="371" y="139"/>
                </a:moveTo>
                <a:cubicBezTo>
                  <a:pt x="379" y="135"/>
                  <a:pt x="389" y="133"/>
                  <a:pt x="399" y="133"/>
                </a:cubicBezTo>
                <a:cubicBezTo>
                  <a:pt x="410" y="133"/>
                  <a:pt x="419" y="135"/>
                  <a:pt x="428" y="139"/>
                </a:cubicBezTo>
                <a:cubicBezTo>
                  <a:pt x="438" y="131"/>
                  <a:pt x="445" y="118"/>
                  <a:pt x="445" y="104"/>
                </a:cubicBezTo>
                <a:cubicBezTo>
                  <a:pt x="445" y="79"/>
                  <a:pt x="424" y="59"/>
                  <a:pt x="399" y="59"/>
                </a:cubicBezTo>
                <a:cubicBezTo>
                  <a:pt x="374" y="59"/>
                  <a:pt x="354" y="79"/>
                  <a:pt x="354" y="104"/>
                </a:cubicBezTo>
                <a:cubicBezTo>
                  <a:pt x="354" y="118"/>
                  <a:pt x="360" y="131"/>
                  <a:pt x="371" y="139"/>
                </a:cubicBezTo>
                <a:close/>
                <a:moveTo>
                  <a:pt x="462" y="181"/>
                </a:moveTo>
                <a:cubicBezTo>
                  <a:pt x="470" y="192"/>
                  <a:pt x="484" y="200"/>
                  <a:pt x="499" y="200"/>
                </a:cubicBezTo>
                <a:cubicBezTo>
                  <a:pt x="524" y="200"/>
                  <a:pt x="544" y="179"/>
                  <a:pt x="544" y="154"/>
                </a:cubicBezTo>
                <a:cubicBezTo>
                  <a:pt x="544" y="129"/>
                  <a:pt x="524" y="109"/>
                  <a:pt x="499" y="109"/>
                </a:cubicBezTo>
                <a:cubicBezTo>
                  <a:pt x="474" y="109"/>
                  <a:pt x="454" y="129"/>
                  <a:pt x="454" y="154"/>
                </a:cubicBezTo>
                <a:cubicBezTo>
                  <a:pt x="454" y="158"/>
                  <a:pt x="454" y="161"/>
                  <a:pt x="455" y="164"/>
                </a:cubicBezTo>
                <a:cubicBezTo>
                  <a:pt x="458" y="169"/>
                  <a:pt x="460" y="175"/>
                  <a:pt x="462" y="181"/>
                </a:cubicBezTo>
                <a:close/>
                <a:moveTo>
                  <a:pt x="595" y="343"/>
                </a:moveTo>
                <a:cubicBezTo>
                  <a:pt x="557" y="224"/>
                  <a:pt x="557" y="224"/>
                  <a:pt x="557" y="224"/>
                </a:cubicBezTo>
                <a:cubicBezTo>
                  <a:pt x="555" y="218"/>
                  <a:pt x="548" y="213"/>
                  <a:pt x="541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1" y="222"/>
                  <a:pt x="457" y="230"/>
                  <a:pt x="451" y="238"/>
                </a:cubicBezTo>
                <a:cubicBezTo>
                  <a:pt x="463" y="241"/>
                  <a:pt x="473" y="250"/>
                  <a:pt x="476" y="262"/>
                </a:cubicBezTo>
                <a:cubicBezTo>
                  <a:pt x="461" y="478"/>
                  <a:pt x="461" y="478"/>
                  <a:pt x="461" y="478"/>
                </a:cubicBezTo>
                <a:cubicBezTo>
                  <a:pt x="461" y="487"/>
                  <a:pt x="461" y="487"/>
                  <a:pt x="461" y="487"/>
                </a:cubicBezTo>
                <a:cubicBezTo>
                  <a:pt x="461" y="487"/>
                  <a:pt x="464" y="492"/>
                  <a:pt x="495" y="492"/>
                </a:cubicBezTo>
                <a:cubicBezTo>
                  <a:pt x="496" y="492"/>
                  <a:pt x="498" y="492"/>
                  <a:pt x="500" y="492"/>
                </a:cubicBezTo>
                <a:cubicBezTo>
                  <a:pt x="536" y="491"/>
                  <a:pt x="537" y="487"/>
                  <a:pt x="537" y="487"/>
                </a:cubicBezTo>
                <a:cubicBezTo>
                  <a:pt x="549" y="311"/>
                  <a:pt x="549" y="311"/>
                  <a:pt x="549" y="311"/>
                </a:cubicBezTo>
                <a:cubicBezTo>
                  <a:pt x="560" y="345"/>
                  <a:pt x="560" y="345"/>
                  <a:pt x="560" y="345"/>
                </a:cubicBezTo>
                <a:cubicBezTo>
                  <a:pt x="562" y="352"/>
                  <a:pt x="569" y="357"/>
                  <a:pt x="575" y="357"/>
                </a:cubicBezTo>
                <a:cubicBezTo>
                  <a:pt x="585" y="357"/>
                  <a:pt x="585" y="357"/>
                  <a:pt x="585" y="357"/>
                </a:cubicBezTo>
                <a:cubicBezTo>
                  <a:pt x="589" y="357"/>
                  <a:pt x="592" y="355"/>
                  <a:pt x="594" y="352"/>
                </a:cubicBezTo>
                <a:cubicBezTo>
                  <a:pt x="596" y="350"/>
                  <a:pt x="596" y="346"/>
                  <a:pt x="595" y="343"/>
                </a:cubicBezTo>
                <a:close/>
                <a:moveTo>
                  <a:pt x="173" y="139"/>
                </a:moveTo>
                <a:cubicBezTo>
                  <a:pt x="182" y="135"/>
                  <a:pt x="191" y="133"/>
                  <a:pt x="202" y="133"/>
                </a:cubicBezTo>
                <a:cubicBezTo>
                  <a:pt x="212" y="133"/>
                  <a:pt x="222" y="135"/>
                  <a:pt x="230" y="139"/>
                </a:cubicBezTo>
                <a:cubicBezTo>
                  <a:pt x="241" y="131"/>
                  <a:pt x="247" y="118"/>
                  <a:pt x="247" y="104"/>
                </a:cubicBezTo>
                <a:cubicBezTo>
                  <a:pt x="247" y="79"/>
                  <a:pt x="227" y="59"/>
                  <a:pt x="202" y="59"/>
                </a:cubicBezTo>
                <a:cubicBezTo>
                  <a:pt x="177" y="59"/>
                  <a:pt x="156" y="79"/>
                  <a:pt x="156" y="104"/>
                </a:cubicBezTo>
                <a:cubicBezTo>
                  <a:pt x="156" y="118"/>
                  <a:pt x="163" y="131"/>
                  <a:pt x="173" y="139"/>
                </a:cubicBezTo>
                <a:close/>
                <a:moveTo>
                  <a:pt x="97" y="200"/>
                </a:moveTo>
                <a:cubicBezTo>
                  <a:pt x="122" y="200"/>
                  <a:pt x="142" y="179"/>
                  <a:pt x="142" y="154"/>
                </a:cubicBezTo>
                <a:cubicBezTo>
                  <a:pt x="142" y="129"/>
                  <a:pt x="122" y="109"/>
                  <a:pt x="97" y="109"/>
                </a:cubicBezTo>
                <a:cubicBezTo>
                  <a:pt x="72" y="109"/>
                  <a:pt x="52" y="129"/>
                  <a:pt x="52" y="154"/>
                </a:cubicBezTo>
                <a:cubicBezTo>
                  <a:pt x="52" y="179"/>
                  <a:pt x="72" y="200"/>
                  <a:pt x="97" y="200"/>
                </a:cubicBezTo>
                <a:close/>
                <a:moveTo>
                  <a:pt x="125" y="262"/>
                </a:moveTo>
                <a:cubicBezTo>
                  <a:pt x="128" y="250"/>
                  <a:pt x="138" y="241"/>
                  <a:pt x="150" y="238"/>
                </a:cubicBezTo>
                <a:cubicBezTo>
                  <a:pt x="144" y="230"/>
                  <a:pt x="140" y="222"/>
                  <a:pt x="138" y="213"/>
                </a:cubicBezTo>
                <a:cubicBezTo>
                  <a:pt x="55" y="213"/>
                  <a:pt x="55" y="213"/>
                  <a:pt x="55" y="213"/>
                </a:cubicBezTo>
                <a:cubicBezTo>
                  <a:pt x="48" y="213"/>
                  <a:pt x="41" y="218"/>
                  <a:pt x="39" y="224"/>
                </a:cubicBezTo>
                <a:cubicBezTo>
                  <a:pt x="1" y="343"/>
                  <a:pt x="1" y="343"/>
                  <a:pt x="1" y="343"/>
                </a:cubicBezTo>
                <a:cubicBezTo>
                  <a:pt x="0" y="346"/>
                  <a:pt x="0" y="350"/>
                  <a:pt x="2" y="352"/>
                </a:cubicBezTo>
                <a:cubicBezTo>
                  <a:pt x="4" y="355"/>
                  <a:pt x="7" y="357"/>
                  <a:pt x="11" y="357"/>
                </a:cubicBezTo>
                <a:cubicBezTo>
                  <a:pt x="21" y="357"/>
                  <a:pt x="21" y="357"/>
                  <a:pt x="21" y="357"/>
                </a:cubicBezTo>
                <a:cubicBezTo>
                  <a:pt x="27" y="357"/>
                  <a:pt x="34" y="352"/>
                  <a:pt x="36" y="345"/>
                </a:cubicBezTo>
                <a:cubicBezTo>
                  <a:pt x="47" y="312"/>
                  <a:pt x="47" y="312"/>
                  <a:pt x="47" y="312"/>
                </a:cubicBezTo>
                <a:cubicBezTo>
                  <a:pt x="59" y="487"/>
                  <a:pt x="59" y="487"/>
                  <a:pt x="59" y="487"/>
                </a:cubicBezTo>
                <a:cubicBezTo>
                  <a:pt x="59" y="487"/>
                  <a:pt x="62" y="492"/>
                  <a:pt x="92" y="492"/>
                </a:cubicBezTo>
                <a:cubicBezTo>
                  <a:pt x="94" y="492"/>
                  <a:pt x="96" y="492"/>
                  <a:pt x="98" y="492"/>
                </a:cubicBezTo>
                <a:cubicBezTo>
                  <a:pt x="134" y="491"/>
                  <a:pt x="135" y="487"/>
                  <a:pt x="135" y="487"/>
                </a:cubicBezTo>
                <a:cubicBezTo>
                  <a:pt x="138" y="441"/>
                  <a:pt x="138" y="441"/>
                  <a:pt x="138" y="441"/>
                </a:cubicBezTo>
                <a:lnTo>
                  <a:pt x="125" y="262"/>
                </a:lnTo>
                <a:close/>
                <a:moveTo>
                  <a:pt x="399" y="243"/>
                </a:moveTo>
                <a:cubicBezTo>
                  <a:pt x="424" y="243"/>
                  <a:pt x="445" y="223"/>
                  <a:pt x="445" y="198"/>
                </a:cubicBezTo>
                <a:cubicBezTo>
                  <a:pt x="445" y="173"/>
                  <a:pt x="424" y="153"/>
                  <a:pt x="399" y="153"/>
                </a:cubicBezTo>
                <a:cubicBezTo>
                  <a:pt x="374" y="153"/>
                  <a:pt x="354" y="173"/>
                  <a:pt x="354" y="198"/>
                </a:cubicBezTo>
                <a:cubicBezTo>
                  <a:pt x="354" y="223"/>
                  <a:pt x="374" y="243"/>
                  <a:pt x="399" y="243"/>
                </a:cubicBezTo>
                <a:close/>
                <a:moveTo>
                  <a:pt x="457" y="268"/>
                </a:moveTo>
                <a:cubicBezTo>
                  <a:pt x="455" y="261"/>
                  <a:pt x="448" y="256"/>
                  <a:pt x="442" y="256"/>
                </a:cubicBezTo>
                <a:cubicBezTo>
                  <a:pt x="365" y="256"/>
                  <a:pt x="365" y="256"/>
                  <a:pt x="365" y="256"/>
                </a:cubicBezTo>
                <a:cubicBezTo>
                  <a:pt x="364" y="269"/>
                  <a:pt x="359" y="280"/>
                  <a:pt x="352" y="290"/>
                </a:cubicBezTo>
                <a:cubicBezTo>
                  <a:pt x="364" y="293"/>
                  <a:pt x="373" y="302"/>
                  <a:pt x="377" y="314"/>
                </a:cubicBezTo>
                <a:cubicBezTo>
                  <a:pt x="362" y="530"/>
                  <a:pt x="362" y="530"/>
                  <a:pt x="362" y="530"/>
                </a:cubicBezTo>
                <a:cubicBezTo>
                  <a:pt x="362" y="531"/>
                  <a:pt x="366" y="536"/>
                  <a:pt x="395" y="536"/>
                </a:cubicBezTo>
                <a:cubicBezTo>
                  <a:pt x="396" y="536"/>
                  <a:pt x="398" y="536"/>
                  <a:pt x="400" y="536"/>
                </a:cubicBezTo>
                <a:cubicBezTo>
                  <a:pt x="436" y="535"/>
                  <a:pt x="437" y="530"/>
                  <a:pt x="437" y="530"/>
                </a:cubicBezTo>
                <a:lnTo>
                  <a:pt x="457" y="268"/>
                </a:lnTo>
                <a:close/>
                <a:moveTo>
                  <a:pt x="223" y="314"/>
                </a:moveTo>
                <a:cubicBezTo>
                  <a:pt x="227" y="302"/>
                  <a:pt x="237" y="293"/>
                  <a:pt x="248" y="290"/>
                </a:cubicBezTo>
                <a:cubicBezTo>
                  <a:pt x="241" y="280"/>
                  <a:pt x="236" y="269"/>
                  <a:pt x="235" y="256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3" y="256"/>
                  <a:pt x="146" y="261"/>
                  <a:pt x="144" y="268"/>
                </a:cubicBezTo>
                <a:cubicBezTo>
                  <a:pt x="164" y="530"/>
                  <a:pt x="164" y="530"/>
                  <a:pt x="164" y="530"/>
                </a:cubicBezTo>
                <a:cubicBezTo>
                  <a:pt x="164" y="530"/>
                  <a:pt x="166" y="536"/>
                  <a:pt x="197" y="536"/>
                </a:cubicBezTo>
                <a:cubicBezTo>
                  <a:pt x="199" y="536"/>
                  <a:pt x="201" y="536"/>
                  <a:pt x="203" y="536"/>
                </a:cubicBezTo>
                <a:cubicBezTo>
                  <a:pt x="230" y="535"/>
                  <a:pt x="237" y="532"/>
                  <a:pt x="239" y="531"/>
                </a:cubicBezTo>
                <a:lnTo>
                  <a:pt x="223" y="314"/>
                </a:lnTo>
                <a:close/>
                <a:moveTo>
                  <a:pt x="277" y="189"/>
                </a:moveTo>
                <a:cubicBezTo>
                  <a:pt x="284" y="186"/>
                  <a:pt x="292" y="185"/>
                  <a:pt x="300" y="185"/>
                </a:cubicBezTo>
                <a:cubicBezTo>
                  <a:pt x="308" y="185"/>
                  <a:pt x="316" y="186"/>
                  <a:pt x="323" y="189"/>
                </a:cubicBezTo>
                <a:cubicBezTo>
                  <a:pt x="336" y="181"/>
                  <a:pt x="346" y="167"/>
                  <a:pt x="346" y="150"/>
                </a:cubicBezTo>
                <a:cubicBezTo>
                  <a:pt x="346" y="125"/>
                  <a:pt x="325" y="105"/>
                  <a:pt x="300" y="105"/>
                </a:cubicBezTo>
                <a:cubicBezTo>
                  <a:pt x="275" y="105"/>
                  <a:pt x="255" y="125"/>
                  <a:pt x="255" y="150"/>
                </a:cubicBezTo>
                <a:cubicBezTo>
                  <a:pt x="255" y="167"/>
                  <a:pt x="264" y="181"/>
                  <a:pt x="277" y="1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82953" tIns="41476" rIns="82953" bIns="41476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33">
              <a:solidFill>
                <a:srgbClr val="63636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4" name="Freeform 59">
            <a:extLst>
              <a:ext uri="{FF2B5EF4-FFF2-40B4-BE49-F238E27FC236}">
                <a16:creationId xmlns:a16="http://schemas.microsoft.com/office/drawing/2014/main" id="{A7A66080-2CAF-C3DB-E9DB-A67DCC4F957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1325" y="4762500"/>
            <a:ext cx="717550" cy="706438"/>
          </a:xfrm>
          <a:custGeom>
            <a:avLst/>
            <a:gdLst>
              <a:gd name="T0" fmla="*/ 247 w 596"/>
              <a:gd name="T1" fmla="*/ 198 h 588"/>
              <a:gd name="T2" fmla="*/ 156 w 596"/>
              <a:gd name="T3" fmla="*/ 198 h 588"/>
              <a:gd name="T4" fmla="*/ 300 w 596"/>
              <a:gd name="T5" fmla="*/ 205 h 588"/>
              <a:gd name="T6" fmla="*/ 300 w 596"/>
              <a:gd name="T7" fmla="*/ 295 h 588"/>
              <a:gd name="T8" fmla="*/ 300 w 596"/>
              <a:gd name="T9" fmla="*/ 205 h 588"/>
              <a:gd name="T10" fmla="*/ 358 w 596"/>
              <a:gd name="T11" fmla="*/ 320 h 588"/>
              <a:gd name="T12" fmla="*/ 301 w 596"/>
              <a:gd name="T13" fmla="*/ 588 h 588"/>
              <a:gd name="T14" fmla="*/ 262 w 596"/>
              <a:gd name="T15" fmla="*/ 582 h 588"/>
              <a:gd name="T16" fmla="*/ 258 w 596"/>
              <a:gd name="T17" fmla="*/ 308 h 588"/>
              <a:gd name="T18" fmla="*/ 300 w 596"/>
              <a:gd name="T19" fmla="*/ 91 h 588"/>
              <a:gd name="T20" fmla="*/ 300 w 596"/>
              <a:gd name="T21" fmla="*/ 0 h 588"/>
              <a:gd name="T22" fmla="*/ 300 w 596"/>
              <a:gd name="T23" fmla="*/ 91 h 588"/>
              <a:gd name="T24" fmla="*/ 399 w 596"/>
              <a:gd name="T25" fmla="*/ 133 h 588"/>
              <a:gd name="T26" fmla="*/ 445 w 596"/>
              <a:gd name="T27" fmla="*/ 104 h 588"/>
              <a:gd name="T28" fmla="*/ 354 w 596"/>
              <a:gd name="T29" fmla="*/ 104 h 588"/>
              <a:gd name="T30" fmla="*/ 462 w 596"/>
              <a:gd name="T31" fmla="*/ 181 h 588"/>
              <a:gd name="T32" fmla="*/ 544 w 596"/>
              <a:gd name="T33" fmla="*/ 154 h 588"/>
              <a:gd name="T34" fmla="*/ 454 w 596"/>
              <a:gd name="T35" fmla="*/ 154 h 588"/>
              <a:gd name="T36" fmla="*/ 462 w 596"/>
              <a:gd name="T37" fmla="*/ 181 h 588"/>
              <a:gd name="T38" fmla="*/ 557 w 596"/>
              <a:gd name="T39" fmla="*/ 224 h 588"/>
              <a:gd name="T40" fmla="*/ 463 w 596"/>
              <a:gd name="T41" fmla="*/ 213 h 588"/>
              <a:gd name="T42" fmla="*/ 476 w 596"/>
              <a:gd name="T43" fmla="*/ 262 h 588"/>
              <a:gd name="T44" fmla="*/ 461 w 596"/>
              <a:gd name="T45" fmla="*/ 487 h 588"/>
              <a:gd name="T46" fmla="*/ 500 w 596"/>
              <a:gd name="T47" fmla="*/ 492 h 588"/>
              <a:gd name="T48" fmla="*/ 549 w 596"/>
              <a:gd name="T49" fmla="*/ 311 h 588"/>
              <a:gd name="T50" fmla="*/ 575 w 596"/>
              <a:gd name="T51" fmla="*/ 357 h 588"/>
              <a:gd name="T52" fmla="*/ 594 w 596"/>
              <a:gd name="T53" fmla="*/ 352 h 588"/>
              <a:gd name="T54" fmla="*/ 173 w 596"/>
              <a:gd name="T55" fmla="*/ 139 h 588"/>
              <a:gd name="T56" fmla="*/ 230 w 596"/>
              <a:gd name="T57" fmla="*/ 139 h 588"/>
              <a:gd name="T58" fmla="*/ 202 w 596"/>
              <a:gd name="T59" fmla="*/ 59 h 588"/>
              <a:gd name="T60" fmla="*/ 173 w 596"/>
              <a:gd name="T61" fmla="*/ 139 h 588"/>
              <a:gd name="T62" fmla="*/ 142 w 596"/>
              <a:gd name="T63" fmla="*/ 154 h 588"/>
              <a:gd name="T64" fmla="*/ 52 w 596"/>
              <a:gd name="T65" fmla="*/ 154 h 588"/>
              <a:gd name="T66" fmla="*/ 125 w 596"/>
              <a:gd name="T67" fmla="*/ 262 h 588"/>
              <a:gd name="T68" fmla="*/ 138 w 596"/>
              <a:gd name="T69" fmla="*/ 213 h 588"/>
              <a:gd name="T70" fmla="*/ 39 w 596"/>
              <a:gd name="T71" fmla="*/ 224 h 588"/>
              <a:gd name="T72" fmla="*/ 2 w 596"/>
              <a:gd name="T73" fmla="*/ 352 h 588"/>
              <a:gd name="T74" fmla="*/ 21 w 596"/>
              <a:gd name="T75" fmla="*/ 357 h 588"/>
              <a:gd name="T76" fmla="*/ 47 w 596"/>
              <a:gd name="T77" fmla="*/ 312 h 588"/>
              <a:gd name="T78" fmla="*/ 92 w 596"/>
              <a:gd name="T79" fmla="*/ 492 h 588"/>
              <a:gd name="T80" fmla="*/ 135 w 596"/>
              <a:gd name="T81" fmla="*/ 487 h 588"/>
              <a:gd name="T82" fmla="*/ 125 w 596"/>
              <a:gd name="T83" fmla="*/ 262 h 588"/>
              <a:gd name="T84" fmla="*/ 445 w 596"/>
              <a:gd name="T85" fmla="*/ 198 h 588"/>
              <a:gd name="T86" fmla="*/ 354 w 596"/>
              <a:gd name="T87" fmla="*/ 198 h 588"/>
              <a:gd name="T88" fmla="*/ 457 w 596"/>
              <a:gd name="T89" fmla="*/ 268 h 588"/>
              <a:gd name="T90" fmla="*/ 365 w 596"/>
              <a:gd name="T91" fmla="*/ 256 h 588"/>
              <a:gd name="T92" fmla="*/ 377 w 596"/>
              <a:gd name="T93" fmla="*/ 314 h 588"/>
              <a:gd name="T94" fmla="*/ 395 w 596"/>
              <a:gd name="T95" fmla="*/ 536 h 588"/>
              <a:gd name="T96" fmla="*/ 437 w 596"/>
              <a:gd name="T97" fmla="*/ 530 h 588"/>
              <a:gd name="T98" fmla="*/ 223 w 596"/>
              <a:gd name="T99" fmla="*/ 314 h 588"/>
              <a:gd name="T100" fmla="*/ 235 w 596"/>
              <a:gd name="T101" fmla="*/ 256 h 588"/>
              <a:gd name="T102" fmla="*/ 144 w 596"/>
              <a:gd name="T103" fmla="*/ 268 h 588"/>
              <a:gd name="T104" fmla="*/ 197 w 596"/>
              <a:gd name="T105" fmla="*/ 536 h 588"/>
              <a:gd name="T106" fmla="*/ 239 w 596"/>
              <a:gd name="T107" fmla="*/ 531 h 588"/>
              <a:gd name="T108" fmla="*/ 277 w 596"/>
              <a:gd name="T109" fmla="*/ 189 h 588"/>
              <a:gd name="T110" fmla="*/ 323 w 596"/>
              <a:gd name="T111" fmla="*/ 189 h 588"/>
              <a:gd name="T112" fmla="*/ 300 w 596"/>
              <a:gd name="T113" fmla="*/ 105 h 588"/>
              <a:gd name="T114" fmla="*/ 277 w 596"/>
              <a:gd name="T115" fmla="*/ 189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96" h="588">
                <a:moveTo>
                  <a:pt x="202" y="153"/>
                </a:moveTo>
                <a:cubicBezTo>
                  <a:pt x="227" y="153"/>
                  <a:pt x="247" y="173"/>
                  <a:pt x="247" y="198"/>
                </a:cubicBezTo>
                <a:cubicBezTo>
                  <a:pt x="247" y="223"/>
                  <a:pt x="227" y="243"/>
                  <a:pt x="202" y="243"/>
                </a:cubicBezTo>
                <a:cubicBezTo>
                  <a:pt x="177" y="243"/>
                  <a:pt x="156" y="223"/>
                  <a:pt x="156" y="198"/>
                </a:cubicBezTo>
                <a:cubicBezTo>
                  <a:pt x="156" y="173"/>
                  <a:pt x="177" y="153"/>
                  <a:pt x="202" y="153"/>
                </a:cubicBezTo>
                <a:moveTo>
                  <a:pt x="300" y="205"/>
                </a:moveTo>
                <a:cubicBezTo>
                  <a:pt x="325" y="205"/>
                  <a:pt x="346" y="225"/>
                  <a:pt x="346" y="250"/>
                </a:cubicBezTo>
                <a:cubicBezTo>
                  <a:pt x="346" y="275"/>
                  <a:pt x="325" y="295"/>
                  <a:pt x="300" y="295"/>
                </a:cubicBezTo>
                <a:cubicBezTo>
                  <a:pt x="275" y="295"/>
                  <a:pt x="255" y="275"/>
                  <a:pt x="255" y="250"/>
                </a:cubicBezTo>
                <a:cubicBezTo>
                  <a:pt x="255" y="225"/>
                  <a:pt x="275" y="205"/>
                  <a:pt x="300" y="205"/>
                </a:cubicBezTo>
                <a:moveTo>
                  <a:pt x="343" y="308"/>
                </a:moveTo>
                <a:cubicBezTo>
                  <a:pt x="349" y="308"/>
                  <a:pt x="356" y="313"/>
                  <a:pt x="358" y="320"/>
                </a:cubicBezTo>
                <a:cubicBezTo>
                  <a:pt x="338" y="582"/>
                  <a:pt x="338" y="582"/>
                  <a:pt x="338" y="582"/>
                </a:cubicBezTo>
                <a:cubicBezTo>
                  <a:pt x="338" y="582"/>
                  <a:pt x="337" y="587"/>
                  <a:pt x="301" y="588"/>
                </a:cubicBezTo>
                <a:cubicBezTo>
                  <a:pt x="299" y="588"/>
                  <a:pt x="297" y="588"/>
                  <a:pt x="296" y="588"/>
                </a:cubicBezTo>
                <a:cubicBezTo>
                  <a:pt x="265" y="588"/>
                  <a:pt x="262" y="582"/>
                  <a:pt x="262" y="582"/>
                </a:cubicBezTo>
                <a:cubicBezTo>
                  <a:pt x="242" y="320"/>
                  <a:pt x="242" y="320"/>
                  <a:pt x="242" y="320"/>
                </a:cubicBezTo>
                <a:cubicBezTo>
                  <a:pt x="244" y="313"/>
                  <a:pt x="251" y="308"/>
                  <a:pt x="258" y="308"/>
                </a:cubicBezTo>
                <a:cubicBezTo>
                  <a:pt x="343" y="308"/>
                  <a:pt x="343" y="308"/>
                  <a:pt x="343" y="308"/>
                </a:cubicBezTo>
                <a:moveTo>
                  <a:pt x="300" y="91"/>
                </a:moveTo>
                <a:cubicBezTo>
                  <a:pt x="325" y="91"/>
                  <a:pt x="346" y="71"/>
                  <a:pt x="346" y="46"/>
                </a:cubicBezTo>
                <a:cubicBezTo>
                  <a:pt x="346" y="21"/>
                  <a:pt x="325" y="0"/>
                  <a:pt x="300" y="0"/>
                </a:cubicBezTo>
                <a:cubicBezTo>
                  <a:pt x="275" y="0"/>
                  <a:pt x="255" y="21"/>
                  <a:pt x="255" y="46"/>
                </a:cubicBezTo>
                <a:cubicBezTo>
                  <a:pt x="255" y="71"/>
                  <a:pt x="275" y="91"/>
                  <a:pt x="300" y="91"/>
                </a:cubicBezTo>
                <a:close/>
                <a:moveTo>
                  <a:pt x="371" y="139"/>
                </a:moveTo>
                <a:cubicBezTo>
                  <a:pt x="379" y="135"/>
                  <a:pt x="389" y="133"/>
                  <a:pt x="399" y="133"/>
                </a:cubicBezTo>
                <a:cubicBezTo>
                  <a:pt x="410" y="133"/>
                  <a:pt x="419" y="135"/>
                  <a:pt x="428" y="139"/>
                </a:cubicBezTo>
                <a:cubicBezTo>
                  <a:pt x="438" y="131"/>
                  <a:pt x="445" y="118"/>
                  <a:pt x="445" y="104"/>
                </a:cubicBezTo>
                <a:cubicBezTo>
                  <a:pt x="445" y="79"/>
                  <a:pt x="424" y="59"/>
                  <a:pt x="399" y="59"/>
                </a:cubicBezTo>
                <a:cubicBezTo>
                  <a:pt x="374" y="59"/>
                  <a:pt x="354" y="79"/>
                  <a:pt x="354" y="104"/>
                </a:cubicBezTo>
                <a:cubicBezTo>
                  <a:pt x="354" y="118"/>
                  <a:pt x="360" y="131"/>
                  <a:pt x="371" y="139"/>
                </a:cubicBezTo>
                <a:close/>
                <a:moveTo>
                  <a:pt x="462" y="181"/>
                </a:moveTo>
                <a:cubicBezTo>
                  <a:pt x="470" y="192"/>
                  <a:pt x="484" y="200"/>
                  <a:pt x="499" y="200"/>
                </a:cubicBezTo>
                <a:cubicBezTo>
                  <a:pt x="524" y="200"/>
                  <a:pt x="544" y="179"/>
                  <a:pt x="544" y="154"/>
                </a:cubicBezTo>
                <a:cubicBezTo>
                  <a:pt x="544" y="129"/>
                  <a:pt x="524" y="109"/>
                  <a:pt x="499" y="109"/>
                </a:cubicBezTo>
                <a:cubicBezTo>
                  <a:pt x="474" y="109"/>
                  <a:pt x="454" y="129"/>
                  <a:pt x="454" y="154"/>
                </a:cubicBezTo>
                <a:cubicBezTo>
                  <a:pt x="454" y="158"/>
                  <a:pt x="454" y="161"/>
                  <a:pt x="455" y="164"/>
                </a:cubicBezTo>
                <a:cubicBezTo>
                  <a:pt x="458" y="169"/>
                  <a:pt x="460" y="175"/>
                  <a:pt x="462" y="181"/>
                </a:cubicBezTo>
                <a:close/>
                <a:moveTo>
                  <a:pt x="595" y="343"/>
                </a:moveTo>
                <a:cubicBezTo>
                  <a:pt x="557" y="224"/>
                  <a:pt x="557" y="224"/>
                  <a:pt x="557" y="224"/>
                </a:cubicBezTo>
                <a:cubicBezTo>
                  <a:pt x="555" y="218"/>
                  <a:pt x="548" y="213"/>
                  <a:pt x="541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1" y="222"/>
                  <a:pt x="457" y="230"/>
                  <a:pt x="451" y="238"/>
                </a:cubicBezTo>
                <a:cubicBezTo>
                  <a:pt x="463" y="241"/>
                  <a:pt x="473" y="250"/>
                  <a:pt x="476" y="262"/>
                </a:cubicBezTo>
                <a:cubicBezTo>
                  <a:pt x="461" y="478"/>
                  <a:pt x="461" y="478"/>
                  <a:pt x="461" y="478"/>
                </a:cubicBezTo>
                <a:cubicBezTo>
                  <a:pt x="461" y="487"/>
                  <a:pt x="461" y="487"/>
                  <a:pt x="461" y="487"/>
                </a:cubicBezTo>
                <a:cubicBezTo>
                  <a:pt x="461" y="487"/>
                  <a:pt x="464" y="492"/>
                  <a:pt x="495" y="492"/>
                </a:cubicBezTo>
                <a:cubicBezTo>
                  <a:pt x="496" y="492"/>
                  <a:pt x="498" y="492"/>
                  <a:pt x="500" y="492"/>
                </a:cubicBezTo>
                <a:cubicBezTo>
                  <a:pt x="536" y="491"/>
                  <a:pt x="537" y="487"/>
                  <a:pt x="537" y="487"/>
                </a:cubicBezTo>
                <a:cubicBezTo>
                  <a:pt x="549" y="311"/>
                  <a:pt x="549" y="311"/>
                  <a:pt x="549" y="311"/>
                </a:cubicBezTo>
                <a:cubicBezTo>
                  <a:pt x="560" y="345"/>
                  <a:pt x="560" y="345"/>
                  <a:pt x="560" y="345"/>
                </a:cubicBezTo>
                <a:cubicBezTo>
                  <a:pt x="562" y="352"/>
                  <a:pt x="569" y="357"/>
                  <a:pt x="575" y="357"/>
                </a:cubicBezTo>
                <a:cubicBezTo>
                  <a:pt x="585" y="357"/>
                  <a:pt x="585" y="357"/>
                  <a:pt x="585" y="357"/>
                </a:cubicBezTo>
                <a:cubicBezTo>
                  <a:pt x="589" y="357"/>
                  <a:pt x="592" y="355"/>
                  <a:pt x="594" y="352"/>
                </a:cubicBezTo>
                <a:cubicBezTo>
                  <a:pt x="596" y="350"/>
                  <a:pt x="596" y="346"/>
                  <a:pt x="595" y="343"/>
                </a:cubicBezTo>
                <a:close/>
                <a:moveTo>
                  <a:pt x="173" y="139"/>
                </a:moveTo>
                <a:cubicBezTo>
                  <a:pt x="182" y="135"/>
                  <a:pt x="191" y="133"/>
                  <a:pt x="202" y="133"/>
                </a:cubicBezTo>
                <a:cubicBezTo>
                  <a:pt x="212" y="133"/>
                  <a:pt x="222" y="135"/>
                  <a:pt x="230" y="139"/>
                </a:cubicBezTo>
                <a:cubicBezTo>
                  <a:pt x="241" y="131"/>
                  <a:pt x="247" y="118"/>
                  <a:pt x="247" y="104"/>
                </a:cubicBezTo>
                <a:cubicBezTo>
                  <a:pt x="247" y="79"/>
                  <a:pt x="227" y="59"/>
                  <a:pt x="202" y="59"/>
                </a:cubicBezTo>
                <a:cubicBezTo>
                  <a:pt x="177" y="59"/>
                  <a:pt x="156" y="79"/>
                  <a:pt x="156" y="104"/>
                </a:cubicBezTo>
                <a:cubicBezTo>
                  <a:pt x="156" y="118"/>
                  <a:pt x="163" y="131"/>
                  <a:pt x="173" y="139"/>
                </a:cubicBezTo>
                <a:close/>
                <a:moveTo>
                  <a:pt x="97" y="200"/>
                </a:moveTo>
                <a:cubicBezTo>
                  <a:pt x="122" y="200"/>
                  <a:pt x="142" y="179"/>
                  <a:pt x="142" y="154"/>
                </a:cubicBezTo>
                <a:cubicBezTo>
                  <a:pt x="142" y="129"/>
                  <a:pt x="122" y="109"/>
                  <a:pt x="97" y="109"/>
                </a:cubicBezTo>
                <a:cubicBezTo>
                  <a:pt x="72" y="109"/>
                  <a:pt x="52" y="129"/>
                  <a:pt x="52" y="154"/>
                </a:cubicBezTo>
                <a:cubicBezTo>
                  <a:pt x="52" y="179"/>
                  <a:pt x="72" y="200"/>
                  <a:pt x="97" y="200"/>
                </a:cubicBezTo>
                <a:close/>
                <a:moveTo>
                  <a:pt x="125" y="262"/>
                </a:moveTo>
                <a:cubicBezTo>
                  <a:pt x="128" y="250"/>
                  <a:pt x="138" y="241"/>
                  <a:pt x="150" y="238"/>
                </a:cubicBezTo>
                <a:cubicBezTo>
                  <a:pt x="144" y="230"/>
                  <a:pt x="140" y="222"/>
                  <a:pt x="138" y="213"/>
                </a:cubicBezTo>
                <a:cubicBezTo>
                  <a:pt x="55" y="213"/>
                  <a:pt x="55" y="213"/>
                  <a:pt x="55" y="213"/>
                </a:cubicBezTo>
                <a:cubicBezTo>
                  <a:pt x="48" y="213"/>
                  <a:pt x="41" y="218"/>
                  <a:pt x="39" y="224"/>
                </a:cubicBezTo>
                <a:cubicBezTo>
                  <a:pt x="1" y="343"/>
                  <a:pt x="1" y="343"/>
                  <a:pt x="1" y="343"/>
                </a:cubicBezTo>
                <a:cubicBezTo>
                  <a:pt x="0" y="346"/>
                  <a:pt x="0" y="350"/>
                  <a:pt x="2" y="352"/>
                </a:cubicBezTo>
                <a:cubicBezTo>
                  <a:pt x="4" y="355"/>
                  <a:pt x="7" y="357"/>
                  <a:pt x="11" y="357"/>
                </a:cubicBezTo>
                <a:cubicBezTo>
                  <a:pt x="21" y="357"/>
                  <a:pt x="21" y="357"/>
                  <a:pt x="21" y="357"/>
                </a:cubicBezTo>
                <a:cubicBezTo>
                  <a:pt x="27" y="357"/>
                  <a:pt x="34" y="352"/>
                  <a:pt x="36" y="345"/>
                </a:cubicBezTo>
                <a:cubicBezTo>
                  <a:pt x="47" y="312"/>
                  <a:pt x="47" y="312"/>
                  <a:pt x="47" y="312"/>
                </a:cubicBezTo>
                <a:cubicBezTo>
                  <a:pt x="59" y="487"/>
                  <a:pt x="59" y="487"/>
                  <a:pt x="59" y="487"/>
                </a:cubicBezTo>
                <a:cubicBezTo>
                  <a:pt x="59" y="487"/>
                  <a:pt x="62" y="492"/>
                  <a:pt x="92" y="492"/>
                </a:cubicBezTo>
                <a:cubicBezTo>
                  <a:pt x="94" y="492"/>
                  <a:pt x="96" y="492"/>
                  <a:pt x="98" y="492"/>
                </a:cubicBezTo>
                <a:cubicBezTo>
                  <a:pt x="134" y="491"/>
                  <a:pt x="135" y="487"/>
                  <a:pt x="135" y="487"/>
                </a:cubicBezTo>
                <a:cubicBezTo>
                  <a:pt x="138" y="441"/>
                  <a:pt x="138" y="441"/>
                  <a:pt x="138" y="441"/>
                </a:cubicBezTo>
                <a:lnTo>
                  <a:pt x="125" y="262"/>
                </a:lnTo>
                <a:close/>
                <a:moveTo>
                  <a:pt x="399" y="243"/>
                </a:moveTo>
                <a:cubicBezTo>
                  <a:pt x="424" y="243"/>
                  <a:pt x="445" y="223"/>
                  <a:pt x="445" y="198"/>
                </a:cubicBezTo>
                <a:cubicBezTo>
                  <a:pt x="445" y="173"/>
                  <a:pt x="424" y="153"/>
                  <a:pt x="399" y="153"/>
                </a:cubicBezTo>
                <a:cubicBezTo>
                  <a:pt x="374" y="153"/>
                  <a:pt x="354" y="173"/>
                  <a:pt x="354" y="198"/>
                </a:cubicBezTo>
                <a:cubicBezTo>
                  <a:pt x="354" y="223"/>
                  <a:pt x="374" y="243"/>
                  <a:pt x="399" y="243"/>
                </a:cubicBezTo>
                <a:close/>
                <a:moveTo>
                  <a:pt x="457" y="268"/>
                </a:moveTo>
                <a:cubicBezTo>
                  <a:pt x="455" y="261"/>
                  <a:pt x="448" y="256"/>
                  <a:pt x="442" y="256"/>
                </a:cubicBezTo>
                <a:cubicBezTo>
                  <a:pt x="365" y="256"/>
                  <a:pt x="365" y="256"/>
                  <a:pt x="365" y="256"/>
                </a:cubicBezTo>
                <a:cubicBezTo>
                  <a:pt x="364" y="269"/>
                  <a:pt x="359" y="280"/>
                  <a:pt x="352" y="290"/>
                </a:cubicBezTo>
                <a:cubicBezTo>
                  <a:pt x="364" y="293"/>
                  <a:pt x="373" y="302"/>
                  <a:pt x="377" y="314"/>
                </a:cubicBezTo>
                <a:cubicBezTo>
                  <a:pt x="362" y="530"/>
                  <a:pt x="362" y="530"/>
                  <a:pt x="362" y="530"/>
                </a:cubicBezTo>
                <a:cubicBezTo>
                  <a:pt x="362" y="531"/>
                  <a:pt x="366" y="536"/>
                  <a:pt x="395" y="536"/>
                </a:cubicBezTo>
                <a:cubicBezTo>
                  <a:pt x="396" y="536"/>
                  <a:pt x="398" y="536"/>
                  <a:pt x="400" y="536"/>
                </a:cubicBezTo>
                <a:cubicBezTo>
                  <a:pt x="436" y="535"/>
                  <a:pt x="437" y="530"/>
                  <a:pt x="437" y="530"/>
                </a:cubicBezTo>
                <a:lnTo>
                  <a:pt x="457" y="268"/>
                </a:lnTo>
                <a:close/>
                <a:moveTo>
                  <a:pt x="223" y="314"/>
                </a:moveTo>
                <a:cubicBezTo>
                  <a:pt x="227" y="302"/>
                  <a:pt x="237" y="293"/>
                  <a:pt x="248" y="290"/>
                </a:cubicBezTo>
                <a:cubicBezTo>
                  <a:pt x="241" y="280"/>
                  <a:pt x="236" y="269"/>
                  <a:pt x="235" y="256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3" y="256"/>
                  <a:pt x="146" y="261"/>
                  <a:pt x="144" y="268"/>
                </a:cubicBezTo>
                <a:cubicBezTo>
                  <a:pt x="164" y="530"/>
                  <a:pt x="164" y="530"/>
                  <a:pt x="164" y="530"/>
                </a:cubicBezTo>
                <a:cubicBezTo>
                  <a:pt x="164" y="530"/>
                  <a:pt x="166" y="536"/>
                  <a:pt x="197" y="536"/>
                </a:cubicBezTo>
                <a:cubicBezTo>
                  <a:pt x="199" y="536"/>
                  <a:pt x="201" y="536"/>
                  <a:pt x="203" y="536"/>
                </a:cubicBezTo>
                <a:cubicBezTo>
                  <a:pt x="230" y="535"/>
                  <a:pt x="237" y="532"/>
                  <a:pt x="239" y="531"/>
                </a:cubicBezTo>
                <a:lnTo>
                  <a:pt x="223" y="314"/>
                </a:lnTo>
                <a:close/>
                <a:moveTo>
                  <a:pt x="277" y="189"/>
                </a:moveTo>
                <a:cubicBezTo>
                  <a:pt x="284" y="186"/>
                  <a:pt x="292" y="185"/>
                  <a:pt x="300" y="185"/>
                </a:cubicBezTo>
                <a:cubicBezTo>
                  <a:pt x="308" y="185"/>
                  <a:pt x="316" y="186"/>
                  <a:pt x="323" y="189"/>
                </a:cubicBezTo>
                <a:cubicBezTo>
                  <a:pt x="336" y="181"/>
                  <a:pt x="346" y="167"/>
                  <a:pt x="346" y="150"/>
                </a:cubicBezTo>
                <a:cubicBezTo>
                  <a:pt x="346" y="125"/>
                  <a:pt x="325" y="105"/>
                  <a:pt x="300" y="105"/>
                </a:cubicBezTo>
                <a:cubicBezTo>
                  <a:pt x="275" y="105"/>
                  <a:pt x="255" y="125"/>
                  <a:pt x="255" y="150"/>
                </a:cubicBezTo>
                <a:cubicBezTo>
                  <a:pt x="255" y="167"/>
                  <a:pt x="264" y="181"/>
                  <a:pt x="277" y="1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82953" tIns="41476" rIns="82953" bIns="41476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33">
              <a:solidFill>
                <a:srgbClr val="63636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6" name="Freeform 59">
            <a:extLst>
              <a:ext uri="{FF2B5EF4-FFF2-40B4-BE49-F238E27FC236}">
                <a16:creationId xmlns:a16="http://schemas.microsoft.com/office/drawing/2014/main" id="{E75980EF-D79E-040F-01C7-0C02F5C43D9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603226" y="3968750"/>
            <a:ext cx="717550" cy="708025"/>
          </a:xfrm>
          <a:custGeom>
            <a:avLst/>
            <a:gdLst>
              <a:gd name="T0" fmla="*/ 247 w 596"/>
              <a:gd name="T1" fmla="*/ 198 h 588"/>
              <a:gd name="T2" fmla="*/ 156 w 596"/>
              <a:gd name="T3" fmla="*/ 198 h 588"/>
              <a:gd name="T4" fmla="*/ 300 w 596"/>
              <a:gd name="T5" fmla="*/ 205 h 588"/>
              <a:gd name="T6" fmla="*/ 300 w 596"/>
              <a:gd name="T7" fmla="*/ 295 h 588"/>
              <a:gd name="T8" fmla="*/ 300 w 596"/>
              <a:gd name="T9" fmla="*/ 205 h 588"/>
              <a:gd name="T10" fmla="*/ 358 w 596"/>
              <a:gd name="T11" fmla="*/ 320 h 588"/>
              <a:gd name="T12" fmla="*/ 301 w 596"/>
              <a:gd name="T13" fmla="*/ 588 h 588"/>
              <a:gd name="T14" fmla="*/ 262 w 596"/>
              <a:gd name="T15" fmla="*/ 582 h 588"/>
              <a:gd name="T16" fmla="*/ 258 w 596"/>
              <a:gd name="T17" fmla="*/ 308 h 588"/>
              <a:gd name="T18" fmla="*/ 300 w 596"/>
              <a:gd name="T19" fmla="*/ 91 h 588"/>
              <a:gd name="T20" fmla="*/ 300 w 596"/>
              <a:gd name="T21" fmla="*/ 0 h 588"/>
              <a:gd name="T22" fmla="*/ 300 w 596"/>
              <a:gd name="T23" fmla="*/ 91 h 588"/>
              <a:gd name="T24" fmla="*/ 399 w 596"/>
              <a:gd name="T25" fmla="*/ 133 h 588"/>
              <a:gd name="T26" fmla="*/ 445 w 596"/>
              <a:gd name="T27" fmla="*/ 104 h 588"/>
              <a:gd name="T28" fmla="*/ 354 w 596"/>
              <a:gd name="T29" fmla="*/ 104 h 588"/>
              <a:gd name="T30" fmla="*/ 462 w 596"/>
              <a:gd name="T31" fmla="*/ 181 h 588"/>
              <a:gd name="T32" fmla="*/ 544 w 596"/>
              <a:gd name="T33" fmla="*/ 154 h 588"/>
              <a:gd name="T34" fmla="*/ 454 w 596"/>
              <a:gd name="T35" fmla="*/ 154 h 588"/>
              <a:gd name="T36" fmla="*/ 462 w 596"/>
              <a:gd name="T37" fmla="*/ 181 h 588"/>
              <a:gd name="T38" fmla="*/ 557 w 596"/>
              <a:gd name="T39" fmla="*/ 224 h 588"/>
              <a:gd name="T40" fmla="*/ 463 w 596"/>
              <a:gd name="T41" fmla="*/ 213 h 588"/>
              <a:gd name="T42" fmla="*/ 476 w 596"/>
              <a:gd name="T43" fmla="*/ 262 h 588"/>
              <a:gd name="T44" fmla="*/ 461 w 596"/>
              <a:gd name="T45" fmla="*/ 487 h 588"/>
              <a:gd name="T46" fmla="*/ 500 w 596"/>
              <a:gd name="T47" fmla="*/ 492 h 588"/>
              <a:gd name="T48" fmla="*/ 549 w 596"/>
              <a:gd name="T49" fmla="*/ 311 h 588"/>
              <a:gd name="T50" fmla="*/ 575 w 596"/>
              <a:gd name="T51" fmla="*/ 357 h 588"/>
              <a:gd name="T52" fmla="*/ 594 w 596"/>
              <a:gd name="T53" fmla="*/ 352 h 588"/>
              <a:gd name="T54" fmla="*/ 173 w 596"/>
              <a:gd name="T55" fmla="*/ 139 h 588"/>
              <a:gd name="T56" fmla="*/ 230 w 596"/>
              <a:gd name="T57" fmla="*/ 139 h 588"/>
              <a:gd name="T58" fmla="*/ 202 w 596"/>
              <a:gd name="T59" fmla="*/ 59 h 588"/>
              <a:gd name="T60" fmla="*/ 173 w 596"/>
              <a:gd name="T61" fmla="*/ 139 h 588"/>
              <a:gd name="T62" fmla="*/ 142 w 596"/>
              <a:gd name="T63" fmla="*/ 154 h 588"/>
              <a:gd name="T64" fmla="*/ 52 w 596"/>
              <a:gd name="T65" fmla="*/ 154 h 588"/>
              <a:gd name="T66" fmla="*/ 125 w 596"/>
              <a:gd name="T67" fmla="*/ 262 h 588"/>
              <a:gd name="T68" fmla="*/ 138 w 596"/>
              <a:gd name="T69" fmla="*/ 213 h 588"/>
              <a:gd name="T70" fmla="*/ 39 w 596"/>
              <a:gd name="T71" fmla="*/ 224 h 588"/>
              <a:gd name="T72" fmla="*/ 2 w 596"/>
              <a:gd name="T73" fmla="*/ 352 h 588"/>
              <a:gd name="T74" fmla="*/ 21 w 596"/>
              <a:gd name="T75" fmla="*/ 357 h 588"/>
              <a:gd name="T76" fmla="*/ 47 w 596"/>
              <a:gd name="T77" fmla="*/ 312 h 588"/>
              <a:gd name="T78" fmla="*/ 92 w 596"/>
              <a:gd name="T79" fmla="*/ 492 h 588"/>
              <a:gd name="T80" fmla="*/ 135 w 596"/>
              <a:gd name="T81" fmla="*/ 487 h 588"/>
              <a:gd name="T82" fmla="*/ 125 w 596"/>
              <a:gd name="T83" fmla="*/ 262 h 588"/>
              <a:gd name="T84" fmla="*/ 445 w 596"/>
              <a:gd name="T85" fmla="*/ 198 h 588"/>
              <a:gd name="T86" fmla="*/ 354 w 596"/>
              <a:gd name="T87" fmla="*/ 198 h 588"/>
              <a:gd name="T88" fmla="*/ 457 w 596"/>
              <a:gd name="T89" fmla="*/ 268 h 588"/>
              <a:gd name="T90" fmla="*/ 365 w 596"/>
              <a:gd name="T91" fmla="*/ 256 h 588"/>
              <a:gd name="T92" fmla="*/ 377 w 596"/>
              <a:gd name="T93" fmla="*/ 314 h 588"/>
              <a:gd name="T94" fmla="*/ 395 w 596"/>
              <a:gd name="T95" fmla="*/ 536 h 588"/>
              <a:gd name="T96" fmla="*/ 437 w 596"/>
              <a:gd name="T97" fmla="*/ 530 h 588"/>
              <a:gd name="T98" fmla="*/ 223 w 596"/>
              <a:gd name="T99" fmla="*/ 314 h 588"/>
              <a:gd name="T100" fmla="*/ 235 w 596"/>
              <a:gd name="T101" fmla="*/ 256 h 588"/>
              <a:gd name="T102" fmla="*/ 144 w 596"/>
              <a:gd name="T103" fmla="*/ 268 h 588"/>
              <a:gd name="T104" fmla="*/ 197 w 596"/>
              <a:gd name="T105" fmla="*/ 536 h 588"/>
              <a:gd name="T106" fmla="*/ 239 w 596"/>
              <a:gd name="T107" fmla="*/ 531 h 588"/>
              <a:gd name="T108" fmla="*/ 277 w 596"/>
              <a:gd name="T109" fmla="*/ 189 h 588"/>
              <a:gd name="T110" fmla="*/ 323 w 596"/>
              <a:gd name="T111" fmla="*/ 189 h 588"/>
              <a:gd name="T112" fmla="*/ 300 w 596"/>
              <a:gd name="T113" fmla="*/ 105 h 588"/>
              <a:gd name="T114" fmla="*/ 277 w 596"/>
              <a:gd name="T115" fmla="*/ 189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96" h="588">
                <a:moveTo>
                  <a:pt x="202" y="153"/>
                </a:moveTo>
                <a:cubicBezTo>
                  <a:pt x="227" y="153"/>
                  <a:pt x="247" y="173"/>
                  <a:pt x="247" y="198"/>
                </a:cubicBezTo>
                <a:cubicBezTo>
                  <a:pt x="247" y="223"/>
                  <a:pt x="227" y="243"/>
                  <a:pt x="202" y="243"/>
                </a:cubicBezTo>
                <a:cubicBezTo>
                  <a:pt x="177" y="243"/>
                  <a:pt x="156" y="223"/>
                  <a:pt x="156" y="198"/>
                </a:cubicBezTo>
                <a:cubicBezTo>
                  <a:pt x="156" y="173"/>
                  <a:pt x="177" y="153"/>
                  <a:pt x="202" y="153"/>
                </a:cubicBezTo>
                <a:moveTo>
                  <a:pt x="300" y="205"/>
                </a:moveTo>
                <a:cubicBezTo>
                  <a:pt x="325" y="205"/>
                  <a:pt x="346" y="225"/>
                  <a:pt x="346" y="250"/>
                </a:cubicBezTo>
                <a:cubicBezTo>
                  <a:pt x="346" y="275"/>
                  <a:pt x="325" y="295"/>
                  <a:pt x="300" y="295"/>
                </a:cubicBezTo>
                <a:cubicBezTo>
                  <a:pt x="275" y="295"/>
                  <a:pt x="255" y="275"/>
                  <a:pt x="255" y="250"/>
                </a:cubicBezTo>
                <a:cubicBezTo>
                  <a:pt x="255" y="225"/>
                  <a:pt x="275" y="205"/>
                  <a:pt x="300" y="205"/>
                </a:cubicBezTo>
                <a:moveTo>
                  <a:pt x="343" y="308"/>
                </a:moveTo>
                <a:cubicBezTo>
                  <a:pt x="349" y="308"/>
                  <a:pt x="356" y="313"/>
                  <a:pt x="358" y="320"/>
                </a:cubicBezTo>
                <a:cubicBezTo>
                  <a:pt x="338" y="582"/>
                  <a:pt x="338" y="582"/>
                  <a:pt x="338" y="582"/>
                </a:cubicBezTo>
                <a:cubicBezTo>
                  <a:pt x="338" y="582"/>
                  <a:pt x="337" y="587"/>
                  <a:pt x="301" y="588"/>
                </a:cubicBezTo>
                <a:cubicBezTo>
                  <a:pt x="299" y="588"/>
                  <a:pt x="297" y="588"/>
                  <a:pt x="296" y="588"/>
                </a:cubicBezTo>
                <a:cubicBezTo>
                  <a:pt x="265" y="588"/>
                  <a:pt x="262" y="582"/>
                  <a:pt x="262" y="582"/>
                </a:cubicBezTo>
                <a:cubicBezTo>
                  <a:pt x="242" y="320"/>
                  <a:pt x="242" y="320"/>
                  <a:pt x="242" y="320"/>
                </a:cubicBezTo>
                <a:cubicBezTo>
                  <a:pt x="244" y="313"/>
                  <a:pt x="251" y="308"/>
                  <a:pt x="258" y="308"/>
                </a:cubicBezTo>
                <a:cubicBezTo>
                  <a:pt x="343" y="308"/>
                  <a:pt x="343" y="308"/>
                  <a:pt x="343" y="308"/>
                </a:cubicBezTo>
                <a:moveTo>
                  <a:pt x="300" y="91"/>
                </a:moveTo>
                <a:cubicBezTo>
                  <a:pt x="325" y="91"/>
                  <a:pt x="346" y="71"/>
                  <a:pt x="346" y="46"/>
                </a:cubicBezTo>
                <a:cubicBezTo>
                  <a:pt x="346" y="21"/>
                  <a:pt x="325" y="0"/>
                  <a:pt x="300" y="0"/>
                </a:cubicBezTo>
                <a:cubicBezTo>
                  <a:pt x="275" y="0"/>
                  <a:pt x="255" y="21"/>
                  <a:pt x="255" y="46"/>
                </a:cubicBezTo>
                <a:cubicBezTo>
                  <a:pt x="255" y="71"/>
                  <a:pt x="275" y="91"/>
                  <a:pt x="300" y="91"/>
                </a:cubicBezTo>
                <a:close/>
                <a:moveTo>
                  <a:pt x="371" y="139"/>
                </a:moveTo>
                <a:cubicBezTo>
                  <a:pt x="379" y="135"/>
                  <a:pt x="389" y="133"/>
                  <a:pt x="399" y="133"/>
                </a:cubicBezTo>
                <a:cubicBezTo>
                  <a:pt x="410" y="133"/>
                  <a:pt x="419" y="135"/>
                  <a:pt x="428" y="139"/>
                </a:cubicBezTo>
                <a:cubicBezTo>
                  <a:pt x="438" y="131"/>
                  <a:pt x="445" y="118"/>
                  <a:pt x="445" y="104"/>
                </a:cubicBezTo>
                <a:cubicBezTo>
                  <a:pt x="445" y="79"/>
                  <a:pt x="424" y="59"/>
                  <a:pt x="399" y="59"/>
                </a:cubicBezTo>
                <a:cubicBezTo>
                  <a:pt x="374" y="59"/>
                  <a:pt x="354" y="79"/>
                  <a:pt x="354" y="104"/>
                </a:cubicBezTo>
                <a:cubicBezTo>
                  <a:pt x="354" y="118"/>
                  <a:pt x="360" y="131"/>
                  <a:pt x="371" y="139"/>
                </a:cubicBezTo>
                <a:close/>
                <a:moveTo>
                  <a:pt x="462" y="181"/>
                </a:moveTo>
                <a:cubicBezTo>
                  <a:pt x="470" y="192"/>
                  <a:pt x="484" y="200"/>
                  <a:pt x="499" y="200"/>
                </a:cubicBezTo>
                <a:cubicBezTo>
                  <a:pt x="524" y="200"/>
                  <a:pt x="544" y="179"/>
                  <a:pt x="544" y="154"/>
                </a:cubicBezTo>
                <a:cubicBezTo>
                  <a:pt x="544" y="129"/>
                  <a:pt x="524" y="109"/>
                  <a:pt x="499" y="109"/>
                </a:cubicBezTo>
                <a:cubicBezTo>
                  <a:pt x="474" y="109"/>
                  <a:pt x="454" y="129"/>
                  <a:pt x="454" y="154"/>
                </a:cubicBezTo>
                <a:cubicBezTo>
                  <a:pt x="454" y="158"/>
                  <a:pt x="454" y="161"/>
                  <a:pt x="455" y="164"/>
                </a:cubicBezTo>
                <a:cubicBezTo>
                  <a:pt x="458" y="169"/>
                  <a:pt x="460" y="175"/>
                  <a:pt x="462" y="181"/>
                </a:cubicBezTo>
                <a:close/>
                <a:moveTo>
                  <a:pt x="595" y="343"/>
                </a:moveTo>
                <a:cubicBezTo>
                  <a:pt x="557" y="224"/>
                  <a:pt x="557" y="224"/>
                  <a:pt x="557" y="224"/>
                </a:cubicBezTo>
                <a:cubicBezTo>
                  <a:pt x="555" y="218"/>
                  <a:pt x="548" y="213"/>
                  <a:pt x="541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1" y="222"/>
                  <a:pt x="457" y="230"/>
                  <a:pt x="451" y="238"/>
                </a:cubicBezTo>
                <a:cubicBezTo>
                  <a:pt x="463" y="241"/>
                  <a:pt x="473" y="250"/>
                  <a:pt x="476" y="262"/>
                </a:cubicBezTo>
                <a:cubicBezTo>
                  <a:pt x="461" y="478"/>
                  <a:pt x="461" y="478"/>
                  <a:pt x="461" y="478"/>
                </a:cubicBezTo>
                <a:cubicBezTo>
                  <a:pt x="461" y="487"/>
                  <a:pt x="461" y="487"/>
                  <a:pt x="461" y="487"/>
                </a:cubicBezTo>
                <a:cubicBezTo>
                  <a:pt x="461" y="487"/>
                  <a:pt x="464" y="492"/>
                  <a:pt x="495" y="492"/>
                </a:cubicBezTo>
                <a:cubicBezTo>
                  <a:pt x="496" y="492"/>
                  <a:pt x="498" y="492"/>
                  <a:pt x="500" y="492"/>
                </a:cubicBezTo>
                <a:cubicBezTo>
                  <a:pt x="536" y="491"/>
                  <a:pt x="537" y="487"/>
                  <a:pt x="537" y="487"/>
                </a:cubicBezTo>
                <a:cubicBezTo>
                  <a:pt x="549" y="311"/>
                  <a:pt x="549" y="311"/>
                  <a:pt x="549" y="311"/>
                </a:cubicBezTo>
                <a:cubicBezTo>
                  <a:pt x="560" y="345"/>
                  <a:pt x="560" y="345"/>
                  <a:pt x="560" y="345"/>
                </a:cubicBezTo>
                <a:cubicBezTo>
                  <a:pt x="562" y="352"/>
                  <a:pt x="569" y="357"/>
                  <a:pt x="575" y="357"/>
                </a:cubicBezTo>
                <a:cubicBezTo>
                  <a:pt x="585" y="357"/>
                  <a:pt x="585" y="357"/>
                  <a:pt x="585" y="357"/>
                </a:cubicBezTo>
                <a:cubicBezTo>
                  <a:pt x="589" y="357"/>
                  <a:pt x="592" y="355"/>
                  <a:pt x="594" y="352"/>
                </a:cubicBezTo>
                <a:cubicBezTo>
                  <a:pt x="596" y="350"/>
                  <a:pt x="596" y="346"/>
                  <a:pt x="595" y="343"/>
                </a:cubicBezTo>
                <a:close/>
                <a:moveTo>
                  <a:pt x="173" y="139"/>
                </a:moveTo>
                <a:cubicBezTo>
                  <a:pt x="182" y="135"/>
                  <a:pt x="191" y="133"/>
                  <a:pt x="202" y="133"/>
                </a:cubicBezTo>
                <a:cubicBezTo>
                  <a:pt x="212" y="133"/>
                  <a:pt x="222" y="135"/>
                  <a:pt x="230" y="139"/>
                </a:cubicBezTo>
                <a:cubicBezTo>
                  <a:pt x="241" y="131"/>
                  <a:pt x="247" y="118"/>
                  <a:pt x="247" y="104"/>
                </a:cubicBezTo>
                <a:cubicBezTo>
                  <a:pt x="247" y="79"/>
                  <a:pt x="227" y="59"/>
                  <a:pt x="202" y="59"/>
                </a:cubicBezTo>
                <a:cubicBezTo>
                  <a:pt x="177" y="59"/>
                  <a:pt x="156" y="79"/>
                  <a:pt x="156" y="104"/>
                </a:cubicBezTo>
                <a:cubicBezTo>
                  <a:pt x="156" y="118"/>
                  <a:pt x="163" y="131"/>
                  <a:pt x="173" y="139"/>
                </a:cubicBezTo>
                <a:close/>
                <a:moveTo>
                  <a:pt x="97" y="200"/>
                </a:moveTo>
                <a:cubicBezTo>
                  <a:pt x="122" y="200"/>
                  <a:pt x="142" y="179"/>
                  <a:pt x="142" y="154"/>
                </a:cubicBezTo>
                <a:cubicBezTo>
                  <a:pt x="142" y="129"/>
                  <a:pt x="122" y="109"/>
                  <a:pt x="97" y="109"/>
                </a:cubicBezTo>
                <a:cubicBezTo>
                  <a:pt x="72" y="109"/>
                  <a:pt x="52" y="129"/>
                  <a:pt x="52" y="154"/>
                </a:cubicBezTo>
                <a:cubicBezTo>
                  <a:pt x="52" y="179"/>
                  <a:pt x="72" y="200"/>
                  <a:pt x="97" y="200"/>
                </a:cubicBezTo>
                <a:close/>
                <a:moveTo>
                  <a:pt x="125" y="262"/>
                </a:moveTo>
                <a:cubicBezTo>
                  <a:pt x="128" y="250"/>
                  <a:pt x="138" y="241"/>
                  <a:pt x="150" y="238"/>
                </a:cubicBezTo>
                <a:cubicBezTo>
                  <a:pt x="144" y="230"/>
                  <a:pt x="140" y="222"/>
                  <a:pt x="138" y="213"/>
                </a:cubicBezTo>
                <a:cubicBezTo>
                  <a:pt x="55" y="213"/>
                  <a:pt x="55" y="213"/>
                  <a:pt x="55" y="213"/>
                </a:cubicBezTo>
                <a:cubicBezTo>
                  <a:pt x="48" y="213"/>
                  <a:pt x="41" y="218"/>
                  <a:pt x="39" y="224"/>
                </a:cubicBezTo>
                <a:cubicBezTo>
                  <a:pt x="1" y="343"/>
                  <a:pt x="1" y="343"/>
                  <a:pt x="1" y="343"/>
                </a:cubicBezTo>
                <a:cubicBezTo>
                  <a:pt x="0" y="346"/>
                  <a:pt x="0" y="350"/>
                  <a:pt x="2" y="352"/>
                </a:cubicBezTo>
                <a:cubicBezTo>
                  <a:pt x="4" y="355"/>
                  <a:pt x="7" y="357"/>
                  <a:pt x="11" y="357"/>
                </a:cubicBezTo>
                <a:cubicBezTo>
                  <a:pt x="21" y="357"/>
                  <a:pt x="21" y="357"/>
                  <a:pt x="21" y="357"/>
                </a:cubicBezTo>
                <a:cubicBezTo>
                  <a:pt x="27" y="357"/>
                  <a:pt x="34" y="352"/>
                  <a:pt x="36" y="345"/>
                </a:cubicBezTo>
                <a:cubicBezTo>
                  <a:pt x="47" y="312"/>
                  <a:pt x="47" y="312"/>
                  <a:pt x="47" y="312"/>
                </a:cubicBezTo>
                <a:cubicBezTo>
                  <a:pt x="59" y="487"/>
                  <a:pt x="59" y="487"/>
                  <a:pt x="59" y="487"/>
                </a:cubicBezTo>
                <a:cubicBezTo>
                  <a:pt x="59" y="487"/>
                  <a:pt x="62" y="492"/>
                  <a:pt x="92" y="492"/>
                </a:cubicBezTo>
                <a:cubicBezTo>
                  <a:pt x="94" y="492"/>
                  <a:pt x="96" y="492"/>
                  <a:pt x="98" y="492"/>
                </a:cubicBezTo>
                <a:cubicBezTo>
                  <a:pt x="134" y="491"/>
                  <a:pt x="135" y="487"/>
                  <a:pt x="135" y="487"/>
                </a:cubicBezTo>
                <a:cubicBezTo>
                  <a:pt x="138" y="441"/>
                  <a:pt x="138" y="441"/>
                  <a:pt x="138" y="441"/>
                </a:cubicBezTo>
                <a:lnTo>
                  <a:pt x="125" y="262"/>
                </a:lnTo>
                <a:close/>
                <a:moveTo>
                  <a:pt x="399" y="243"/>
                </a:moveTo>
                <a:cubicBezTo>
                  <a:pt x="424" y="243"/>
                  <a:pt x="445" y="223"/>
                  <a:pt x="445" y="198"/>
                </a:cubicBezTo>
                <a:cubicBezTo>
                  <a:pt x="445" y="173"/>
                  <a:pt x="424" y="153"/>
                  <a:pt x="399" y="153"/>
                </a:cubicBezTo>
                <a:cubicBezTo>
                  <a:pt x="374" y="153"/>
                  <a:pt x="354" y="173"/>
                  <a:pt x="354" y="198"/>
                </a:cubicBezTo>
                <a:cubicBezTo>
                  <a:pt x="354" y="223"/>
                  <a:pt x="374" y="243"/>
                  <a:pt x="399" y="243"/>
                </a:cubicBezTo>
                <a:close/>
                <a:moveTo>
                  <a:pt x="457" y="268"/>
                </a:moveTo>
                <a:cubicBezTo>
                  <a:pt x="455" y="261"/>
                  <a:pt x="448" y="256"/>
                  <a:pt x="442" y="256"/>
                </a:cubicBezTo>
                <a:cubicBezTo>
                  <a:pt x="365" y="256"/>
                  <a:pt x="365" y="256"/>
                  <a:pt x="365" y="256"/>
                </a:cubicBezTo>
                <a:cubicBezTo>
                  <a:pt x="364" y="269"/>
                  <a:pt x="359" y="280"/>
                  <a:pt x="352" y="290"/>
                </a:cubicBezTo>
                <a:cubicBezTo>
                  <a:pt x="364" y="293"/>
                  <a:pt x="373" y="302"/>
                  <a:pt x="377" y="314"/>
                </a:cubicBezTo>
                <a:cubicBezTo>
                  <a:pt x="362" y="530"/>
                  <a:pt x="362" y="530"/>
                  <a:pt x="362" y="530"/>
                </a:cubicBezTo>
                <a:cubicBezTo>
                  <a:pt x="362" y="531"/>
                  <a:pt x="366" y="536"/>
                  <a:pt x="395" y="536"/>
                </a:cubicBezTo>
                <a:cubicBezTo>
                  <a:pt x="396" y="536"/>
                  <a:pt x="398" y="536"/>
                  <a:pt x="400" y="536"/>
                </a:cubicBezTo>
                <a:cubicBezTo>
                  <a:pt x="436" y="535"/>
                  <a:pt x="437" y="530"/>
                  <a:pt x="437" y="530"/>
                </a:cubicBezTo>
                <a:lnTo>
                  <a:pt x="457" y="268"/>
                </a:lnTo>
                <a:close/>
                <a:moveTo>
                  <a:pt x="223" y="314"/>
                </a:moveTo>
                <a:cubicBezTo>
                  <a:pt x="227" y="302"/>
                  <a:pt x="237" y="293"/>
                  <a:pt x="248" y="290"/>
                </a:cubicBezTo>
                <a:cubicBezTo>
                  <a:pt x="241" y="280"/>
                  <a:pt x="236" y="269"/>
                  <a:pt x="235" y="256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3" y="256"/>
                  <a:pt x="146" y="261"/>
                  <a:pt x="144" y="268"/>
                </a:cubicBezTo>
                <a:cubicBezTo>
                  <a:pt x="164" y="530"/>
                  <a:pt x="164" y="530"/>
                  <a:pt x="164" y="530"/>
                </a:cubicBezTo>
                <a:cubicBezTo>
                  <a:pt x="164" y="530"/>
                  <a:pt x="166" y="536"/>
                  <a:pt x="197" y="536"/>
                </a:cubicBezTo>
                <a:cubicBezTo>
                  <a:pt x="199" y="536"/>
                  <a:pt x="201" y="536"/>
                  <a:pt x="203" y="536"/>
                </a:cubicBezTo>
                <a:cubicBezTo>
                  <a:pt x="230" y="535"/>
                  <a:pt x="237" y="532"/>
                  <a:pt x="239" y="531"/>
                </a:cubicBezTo>
                <a:lnTo>
                  <a:pt x="223" y="314"/>
                </a:lnTo>
                <a:close/>
                <a:moveTo>
                  <a:pt x="277" y="189"/>
                </a:moveTo>
                <a:cubicBezTo>
                  <a:pt x="284" y="186"/>
                  <a:pt x="292" y="185"/>
                  <a:pt x="300" y="185"/>
                </a:cubicBezTo>
                <a:cubicBezTo>
                  <a:pt x="308" y="185"/>
                  <a:pt x="316" y="186"/>
                  <a:pt x="323" y="189"/>
                </a:cubicBezTo>
                <a:cubicBezTo>
                  <a:pt x="336" y="181"/>
                  <a:pt x="346" y="167"/>
                  <a:pt x="346" y="150"/>
                </a:cubicBezTo>
                <a:cubicBezTo>
                  <a:pt x="346" y="125"/>
                  <a:pt x="325" y="105"/>
                  <a:pt x="300" y="105"/>
                </a:cubicBezTo>
                <a:cubicBezTo>
                  <a:pt x="275" y="105"/>
                  <a:pt x="255" y="125"/>
                  <a:pt x="255" y="150"/>
                </a:cubicBezTo>
                <a:cubicBezTo>
                  <a:pt x="255" y="167"/>
                  <a:pt x="264" y="181"/>
                  <a:pt x="277" y="1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82953" tIns="41476" rIns="82953" bIns="41476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33">
              <a:solidFill>
                <a:srgbClr val="63636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7" name="Freeform 59">
            <a:extLst>
              <a:ext uri="{FF2B5EF4-FFF2-40B4-BE49-F238E27FC236}">
                <a16:creationId xmlns:a16="http://schemas.microsoft.com/office/drawing/2014/main" id="{2858B0C8-E1C1-4156-6AC1-97883E7826F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470775" y="4878388"/>
            <a:ext cx="717550" cy="706437"/>
          </a:xfrm>
          <a:custGeom>
            <a:avLst/>
            <a:gdLst>
              <a:gd name="T0" fmla="*/ 247 w 596"/>
              <a:gd name="T1" fmla="*/ 198 h 588"/>
              <a:gd name="T2" fmla="*/ 156 w 596"/>
              <a:gd name="T3" fmla="*/ 198 h 588"/>
              <a:gd name="T4" fmla="*/ 300 w 596"/>
              <a:gd name="T5" fmla="*/ 205 h 588"/>
              <a:gd name="T6" fmla="*/ 300 w 596"/>
              <a:gd name="T7" fmla="*/ 295 h 588"/>
              <a:gd name="T8" fmla="*/ 300 w 596"/>
              <a:gd name="T9" fmla="*/ 205 h 588"/>
              <a:gd name="T10" fmla="*/ 358 w 596"/>
              <a:gd name="T11" fmla="*/ 320 h 588"/>
              <a:gd name="T12" fmla="*/ 301 w 596"/>
              <a:gd name="T13" fmla="*/ 588 h 588"/>
              <a:gd name="T14" fmla="*/ 262 w 596"/>
              <a:gd name="T15" fmla="*/ 582 h 588"/>
              <a:gd name="T16" fmla="*/ 258 w 596"/>
              <a:gd name="T17" fmla="*/ 308 h 588"/>
              <a:gd name="T18" fmla="*/ 300 w 596"/>
              <a:gd name="T19" fmla="*/ 91 h 588"/>
              <a:gd name="T20" fmla="*/ 300 w 596"/>
              <a:gd name="T21" fmla="*/ 0 h 588"/>
              <a:gd name="T22" fmla="*/ 300 w 596"/>
              <a:gd name="T23" fmla="*/ 91 h 588"/>
              <a:gd name="T24" fmla="*/ 399 w 596"/>
              <a:gd name="T25" fmla="*/ 133 h 588"/>
              <a:gd name="T26" fmla="*/ 445 w 596"/>
              <a:gd name="T27" fmla="*/ 104 h 588"/>
              <a:gd name="T28" fmla="*/ 354 w 596"/>
              <a:gd name="T29" fmla="*/ 104 h 588"/>
              <a:gd name="T30" fmla="*/ 462 w 596"/>
              <a:gd name="T31" fmla="*/ 181 h 588"/>
              <a:gd name="T32" fmla="*/ 544 w 596"/>
              <a:gd name="T33" fmla="*/ 154 h 588"/>
              <a:gd name="T34" fmla="*/ 454 w 596"/>
              <a:gd name="T35" fmla="*/ 154 h 588"/>
              <a:gd name="T36" fmla="*/ 462 w 596"/>
              <a:gd name="T37" fmla="*/ 181 h 588"/>
              <a:gd name="T38" fmla="*/ 557 w 596"/>
              <a:gd name="T39" fmla="*/ 224 h 588"/>
              <a:gd name="T40" fmla="*/ 463 w 596"/>
              <a:gd name="T41" fmla="*/ 213 h 588"/>
              <a:gd name="T42" fmla="*/ 476 w 596"/>
              <a:gd name="T43" fmla="*/ 262 h 588"/>
              <a:gd name="T44" fmla="*/ 461 w 596"/>
              <a:gd name="T45" fmla="*/ 487 h 588"/>
              <a:gd name="T46" fmla="*/ 500 w 596"/>
              <a:gd name="T47" fmla="*/ 492 h 588"/>
              <a:gd name="T48" fmla="*/ 549 w 596"/>
              <a:gd name="T49" fmla="*/ 311 h 588"/>
              <a:gd name="T50" fmla="*/ 575 w 596"/>
              <a:gd name="T51" fmla="*/ 357 h 588"/>
              <a:gd name="T52" fmla="*/ 594 w 596"/>
              <a:gd name="T53" fmla="*/ 352 h 588"/>
              <a:gd name="T54" fmla="*/ 173 w 596"/>
              <a:gd name="T55" fmla="*/ 139 h 588"/>
              <a:gd name="T56" fmla="*/ 230 w 596"/>
              <a:gd name="T57" fmla="*/ 139 h 588"/>
              <a:gd name="T58" fmla="*/ 202 w 596"/>
              <a:gd name="T59" fmla="*/ 59 h 588"/>
              <a:gd name="T60" fmla="*/ 173 w 596"/>
              <a:gd name="T61" fmla="*/ 139 h 588"/>
              <a:gd name="T62" fmla="*/ 142 w 596"/>
              <a:gd name="T63" fmla="*/ 154 h 588"/>
              <a:gd name="T64" fmla="*/ 52 w 596"/>
              <a:gd name="T65" fmla="*/ 154 h 588"/>
              <a:gd name="T66" fmla="*/ 125 w 596"/>
              <a:gd name="T67" fmla="*/ 262 h 588"/>
              <a:gd name="T68" fmla="*/ 138 w 596"/>
              <a:gd name="T69" fmla="*/ 213 h 588"/>
              <a:gd name="T70" fmla="*/ 39 w 596"/>
              <a:gd name="T71" fmla="*/ 224 h 588"/>
              <a:gd name="T72" fmla="*/ 2 w 596"/>
              <a:gd name="T73" fmla="*/ 352 h 588"/>
              <a:gd name="T74" fmla="*/ 21 w 596"/>
              <a:gd name="T75" fmla="*/ 357 h 588"/>
              <a:gd name="T76" fmla="*/ 47 w 596"/>
              <a:gd name="T77" fmla="*/ 312 h 588"/>
              <a:gd name="T78" fmla="*/ 92 w 596"/>
              <a:gd name="T79" fmla="*/ 492 h 588"/>
              <a:gd name="T80" fmla="*/ 135 w 596"/>
              <a:gd name="T81" fmla="*/ 487 h 588"/>
              <a:gd name="T82" fmla="*/ 125 w 596"/>
              <a:gd name="T83" fmla="*/ 262 h 588"/>
              <a:gd name="T84" fmla="*/ 445 w 596"/>
              <a:gd name="T85" fmla="*/ 198 h 588"/>
              <a:gd name="T86" fmla="*/ 354 w 596"/>
              <a:gd name="T87" fmla="*/ 198 h 588"/>
              <a:gd name="T88" fmla="*/ 457 w 596"/>
              <a:gd name="T89" fmla="*/ 268 h 588"/>
              <a:gd name="T90" fmla="*/ 365 w 596"/>
              <a:gd name="T91" fmla="*/ 256 h 588"/>
              <a:gd name="T92" fmla="*/ 377 w 596"/>
              <a:gd name="T93" fmla="*/ 314 h 588"/>
              <a:gd name="T94" fmla="*/ 395 w 596"/>
              <a:gd name="T95" fmla="*/ 536 h 588"/>
              <a:gd name="T96" fmla="*/ 437 w 596"/>
              <a:gd name="T97" fmla="*/ 530 h 588"/>
              <a:gd name="T98" fmla="*/ 223 w 596"/>
              <a:gd name="T99" fmla="*/ 314 h 588"/>
              <a:gd name="T100" fmla="*/ 235 w 596"/>
              <a:gd name="T101" fmla="*/ 256 h 588"/>
              <a:gd name="T102" fmla="*/ 144 w 596"/>
              <a:gd name="T103" fmla="*/ 268 h 588"/>
              <a:gd name="T104" fmla="*/ 197 w 596"/>
              <a:gd name="T105" fmla="*/ 536 h 588"/>
              <a:gd name="T106" fmla="*/ 239 w 596"/>
              <a:gd name="T107" fmla="*/ 531 h 588"/>
              <a:gd name="T108" fmla="*/ 277 w 596"/>
              <a:gd name="T109" fmla="*/ 189 h 588"/>
              <a:gd name="T110" fmla="*/ 323 w 596"/>
              <a:gd name="T111" fmla="*/ 189 h 588"/>
              <a:gd name="T112" fmla="*/ 300 w 596"/>
              <a:gd name="T113" fmla="*/ 105 h 588"/>
              <a:gd name="T114" fmla="*/ 277 w 596"/>
              <a:gd name="T115" fmla="*/ 189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96" h="588">
                <a:moveTo>
                  <a:pt x="202" y="153"/>
                </a:moveTo>
                <a:cubicBezTo>
                  <a:pt x="227" y="153"/>
                  <a:pt x="247" y="173"/>
                  <a:pt x="247" y="198"/>
                </a:cubicBezTo>
                <a:cubicBezTo>
                  <a:pt x="247" y="223"/>
                  <a:pt x="227" y="243"/>
                  <a:pt x="202" y="243"/>
                </a:cubicBezTo>
                <a:cubicBezTo>
                  <a:pt x="177" y="243"/>
                  <a:pt x="156" y="223"/>
                  <a:pt x="156" y="198"/>
                </a:cubicBezTo>
                <a:cubicBezTo>
                  <a:pt x="156" y="173"/>
                  <a:pt x="177" y="153"/>
                  <a:pt x="202" y="153"/>
                </a:cubicBezTo>
                <a:moveTo>
                  <a:pt x="300" y="205"/>
                </a:moveTo>
                <a:cubicBezTo>
                  <a:pt x="325" y="205"/>
                  <a:pt x="346" y="225"/>
                  <a:pt x="346" y="250"/>
                </a:cubicBezTo>
                <a:cubicBezTo>
                  <a:pt x="346" y="275"/>
                  <a:pt x="325" y="295"/>
                  <a:pt x="300" y="295"/>
                </a:cubicBezTo>
                <a:cubicBezTo>
                  <a:pt x="275" y="295"/>
                  <a:pt x="255" y="275"/>
                  <a:pt x="255" y="250"/>
                </a:cubicBezTo>
                <a:cubicBezTo>
                  <a:pt x="255" y="225"/>
                  <a:pt x="275" y="205"/>
                  <a:pt x="300" y="205"/>
                </a:cubicBezTo>
                <a:moveTo>
                  <a:pt x="343" y="308"/>
                </a:moveTo>
                <a:cubicBezTo>
                  <a:pt x="349" y="308"/>
                  <a:pt x="356" y="313"/>
                  <a:pt x="358" y="320"/>
                </a:cubicBezTo>
                <a:cubicBezTo>
                  <a:pt x="338" y="582"/>
                  <a:pt x="338" y="582"/>
                  <a:pt x="338" y="582"/>
                </a:cubicBezTo>
                <a:cubicBezTo>
                  <a:pt x="338" y="582"/>
                  <a:pt x="337" y="587"/>
                  <a:pt x="301" y="588"/>
                </a:cubicBezTo>
                <a:cubicBezTo>
                  <a:pt x="299" y="588"/>
                  <a:pt x="297" y="588"/>
                  <a:pt x="296" y="588"/>
                </a:cubicBezTo>
                <a:cubicBezTo>
                  <a:pt x="265" y="588"/>
                  <a:pt x="262" y="582"/>
                  <a:pt x="262" y="582"/>
                </a:cubicBezTo>
                <a:cubicBezTo>
                  <a:pt x="242" y="320"/>
                  <a:pt x="242" y="320"/>
                  <a:pt x="242" y="320"/>
                </a:cubicBezTo>
                <a:cubicBezTo>
                  <a:pt x="244" y="313"/>
                  <a:pt x="251" y="308"/>
                  <a:pt x="258" y="308"/>
                </a:cubicBezTo>
                <a:cubicBezTo>
                  <a:pt x="343" y="308"/>
                  <a:pt x="343" y="308"/>
                  <a:pt x="343" y="308"/>
                </a:cubicBezTo>
                <a:moveTo>
                  <a:pt x="300" y="91"/>
                </a:moveTo>
                <a:cubicBezTo>
                  <a:pt x="325" y="91"/>
                  <a:pt x="346" y="71"/>
                  <a:pt x="346" y="46"/>
                </a:cubicBezTo>
                <a:cubicBezTo>
                  <a:pt x="346" y="21"/>
                  <a:pt x="325" y="0"/>
                  <a:pt x="300" y="0"/>
                </a:cubicBezTo>
                <a:cubicBezTo>
                  <a:pt x="275" y="0"/>
                  <a:pt x="255" y="21"/>
                  <a:pt x="255" y="46"/>
                </a:cubicBezTo>
                <a:cubicBezTo>
                  <a:pt x="255" y="71"/>
                  <a:pt x="275" y="91"/>
                  <a:pt x="300" y="91"/>
                </a:cubicBezTo>
                <a:close/>
                <a:moveTo>
                  <a:pt x="371" y="139"/>
                </a:moveTo>
                <a:cubicBezTo>
                  <a:pt x="379" y="135"/>
                  <a:pt x="389" y="133"/>
                  <a:pt x="399" y="133"/>
                </a:cubicBezTo>
                <a:cubicBezTo>
                  <a:pt x="410" y="133"/>
                  <a:pt x="419" y="135"/>
                  <a:pt x="428" y="139"/>
                </a:cubicBezTo>
                <a:cubicBezTo>
                  <a:pt x="438" y="131"/>
                  <a:pt x="445" y="118"/>
                  <a:pt x="445" y="104"/>
                </a:cubicBezTo>
                <a:cubicBezTo>
                  <a:pt x="445" y="79"/>
                  <a:pt x="424" y="59"/>
                  <a:pt x="399" y="59"/>
                </a:cubicBezTo>
                <a:cubicBezTo>
                  <a:pt x="374" y="59"/>
                  <a:pt x="354" y="79"/>
                  <a:pt x="354" y="104"/>
                </a:cubicBezTo>
                <a:cubicBezTo>
                  <a:pt x="354" y="118"/>
                  <a:pt x="360" y="131"/>
                  <a:pt x="371" y="139"/>
                </a:cubicBezTo>
                <a:close/>
                <a:moveTo>
                  <a:pt x="462" y="181"/>
                </a:moveTo>
                <a:cubicBezTo>
                  <a:pt x="470" y="192"/>
                  <a:pt x="484" y="200"/>
                  <a:pt x="499" y="200"/>
                </a:cubicBezTo>
                <a:cubicBezTo>
                  <a:pt x="524" y="200"/>
                  <a:pt x="544" y="179"/>
                  <a:pt x="544" y="154"/>
                </a:cubicBezTo>
                <a:cubicBezTo>
                  <a:pt x="544" y="129"/>
                  <a:pt x="524" y="109"/>
                  <a:pt x="499" y="109"/>
                </a:cubicBezTo>
                <a:cubicBezTo>
                  <a:pt x="474" y="109"/>
                  <a:pt x="454" y="129"/>
                  <a:pt x="454" y="154"/>
                </a:cubicBezTo>
                <a:cubicBezTo>
                  <a:pt x="454" y="158"/>
                  <a:pt x="454" y="161"/>
                  <a:pt x="455" y="164"/>
                </a:cubicBezTo>
                <a:cubicBezTo>
                  <a:pt x="458" y="169"/>
                  <a:pt x="460" y="175"/>
                  <a:pt x="462" y="181"/>
                </a:cubicBezTo>
                <a:close/>
                <a:moveTo>
                  <a:pt x="595" y="343"/>
                </a:moveTo>
                <a:cubicBezTo>
                  <a:pt x="557" y="224"/>
                  <a:pt x="557" y="224"/>
                  <a:pt x="557" y="224"/>
                </a:cubicBezTo>
                <a:cubicBezTo>
                  <a:pt x="555" y="218"/>
                  <a:pt x="548" y="213"/>
                  <a:pt x="541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1" y="222"/>
                  <a:pt x="457" y="230"/>
                  <a:pt x="451" y="238"/>
                </a:cubicBezTo>
                <a:cubicBezTo>
                  <a:pt x="463" y="241"/>
                  <a:pt x="473" y="250"/>
                  <a:pt x="476" y="262"/>
                </a:cubicBezTo>
                <a:cubicBezTo>
                  <a:pt x="461" y="478"/>
                  <a:pt x="461" y="478"/>
                  <a:pt x="461" y="478"/>
                </a:cubicBezTo>
                <a:cubicBezTo>
                  <a:pt x="461" y="487"/>
                  <a:pt x="461" y="487"/>
                  <a:pt x="461" y="487"/>
                </a:cubicBezTo>
                <a:cubicBezTo>
                  <a:pt x="461" y="487"/>
                  <a:pt x="464" y="492"/>
                  <a:pt x="495" y="492"/>
                </a:cubicBezTo>
                <a:cubicBezTo>
                  <a:pt x="496" y="492"/>
                  <a:pt x="498" y="492"/>
                  <a:pt x="500" y="492"/>
                </a:cubicBezTo>
                <a:cubicBezTo>
                  <a:pt x="536" y="491"/>
                  <a:pt x="537" y="487"/>
                  <a:pt x="537" y="487"/>
                </a:cubicBezTo>
                <a:cubicBezTo>
                  <a:pt x="549" y="311"/>
                  <a:pt x="549" y="311"/>
                  <a:pt x="549" y="311"/>
                </a:cubicBezTo>
                <a:cubicBezTo>
                  <a:pt x="560" y="345"/>
                  <a:pt x="560" y="345"/>
                  <a:pt x="560" y="345"/>
                </a:cubicBezTo>
                <a:cubicBezTo>
                  <a:pt x="562" y="352"/>
                  <a:pt x="569" y="357"/>
                  <a:pt x="575" y="357"/>
                </a:cubicBezTo>
                <a:cubicBezTo>
                  <a:pt x="585" y="357"/>
                  <a:pt x="585" y="357"/>
                  <a:pt x="585" y="357"/>
                </a:cubicBezTo>
                <a:cubicBezTo>
                  <a:pt x="589" y="357"/>
                  <a:pt x="592" y="355"/>
                  <a:pt x="594" y="352"/>
                </a:cubicBezTo>
                <a:cubicBezTo>
                  <a:pt x="596" y="350"/>
                  <a:pt x="596" y="346"/>
                  <a:pt x="595" y="343"/>
                </a:cubicBezTo>
                <a:close/>
                <a:moveTo>
                  <a:pt x="173" y="139"/>
                </a:moveTo>
                <a:cubicBezTo>
                  <a:pt x="182" y="135"/>
                  <a:pt x="191" y="133"/>
                  <a:pt x="202" y="133"/>
                </a:cubicBezTo>
                <a:cubicBezTo>
                  <a:pt x="212" y="133"/>
                  <a:pt x="222" y="135"/>
                  <a:pt x="230" y="139"/>
                </a:cubicBezTo>
                <a:cubicBezTo>
                  <a:pt x="241" y="131"/>
                  <a:pt x="247" y="118"/>
                  <a:pt x="247" y="104"/>
                </a:cubicBezTo>
                <a:cubicBezTo>
                  <a:pt x="247" y="79"/>
                  <a:pt x="227" y="59"/>
                  <a:pt x="202" y="59"/>
                </a:cubicBezTo>
                <a:cubicBezTo>
                  <a:pt x="177" y="59"/>
                  <a:pt x="156" y="79"/>
                  <a:pt x="156" y="104"/>
                </a:cubicBezTo>
                <a:cubicBezTo>
                  <a:pt x="156" y="118"/>
                  <a:pt x="163" y="131"/>
                  <a:pt x="173" y="139"/>
                </a:cubicBezTo>
                <a:close/>
                <a:moveTo>
                  <a:pt x="97" y="200"/>
                </a:moveTo>
                <a:cubicBezTo>
                  <a:pt x="122" y="200"/>
                  <a:pt x="142" y="179"/>
                  <a:pt x="142" y="154"/>
                </a:cubicBezTo>
                <a:cubicBezTo>
                  <a:pt x="142" y="129"/>
                  <a:pt x="122" y="109"/>
                  <a:pt x="97" y="109"/>
                </a:cubicBezTo>
                <a:cubicBezTo>
                  <a:pt x="72" y="109"/>
                  <a:pt x="52" y="129"/>
                  <a:pt x="52" y="154"/>
                </a:cubicBezTo>
                <a:cubicBezTo>
                  <a:pt x="52" y="179"/>
                  <a:pt x="72" y="200"/>
                  <a:pt x="97" y="200"/>
                </a:cubicBezTo>
                <a:close/>
                <a:moveTo>
                  <a:pt x="125" y="262"/>
                </a:moveTo>
                <a:cubicBezTo>
                  <a:pt x="128" y="250"/>
                  <a:pt x="138" y="241"/>
                  <a:pt x="150" y="238"/>
                </a:cubicBezTo>
                <a:cubicBezTo>
                  <a:pt x="144" y="230"/>
                  <a:pt x="140" y="222"/>
                  <a:pt x="138" y="213"/>
                </a:cubicBezTo>
                <a:cubicBezTo>
                  <a:pt x="55" y="213"/>
                  <a:pt x="55" y="213"/>
                  <a:pt x="55" y="213"/>
                </a:cubicBezTo>
                <a:cubicBezTo>
                  <a:pt x="48" y="213"/>
                  <a:pt x="41" y="218"/>
                  <a:pt x="39" y="224"/>
                </a:cubicBezTo>
                <a:cubicBezTo>
                  <a:pt x="1" y="343"/>
                  <a:pt x="1" y="343"/>
                  <a:pt x="1" y="343"/>
                </a:cubicBezTo>
                <a:cubicBezTo>
                  <a:pt x="0" y="346"/>
                  <a:pt x="0" y="350"/>
                  <a:pt x="2" y="352"/>
                </a:cubicBezTo>
                <a:cubicBezTo>
                  <a:pt x="4" y="355"/>
                  <a:pt x="7" y="357"/>
                  <a:pt x="11" y="357"/>
                </a:cubicBezTo>
                <a:cubicBezTo>
                  <a:pt x="21" y="357"/>
                  <a:pt x="21" y="357"/>
                  <a:pt x="21" y="357"/>
                </a:cubicBezTo>
                <a:cubicBezTo>
                  <a:pt x="27" y="357"/>
                  <a:pt x="34" y="352"/>
                  <a:pt x="36" y="345"/>
                </a:cubicBezTo>
                <a:cubicBezTo>
                  <a:pt x="47" y="312"/>
                  <a:pt x="47" y="312"/>
                  <a:pt x="47" y="312"/>
                </a:cubicBezTo>
                <a:cubicBezTo>
                  <a:pt x="59" y="487"/>
                  <a:pt x="59" y="487"/>
                  <a:pt x="59" y="487"/>
                </a:cubicBezTo>
                <a:cubicBezTo>
                  <a:pt x="59" y="487"/>
                  <a:pt x="62" y="492"/>
                  <a:pt x="92" y="492"/>
                </a:cubicBezTo>
                <a:cubicBezTo>
                  <a:pt x="94" y="492"/>
                  <a:pt x="96" y="492"/>
                  <a:pt x="98" y="492"/>
                </a:cubicBezTo>
                <a:cubicBezTo>
                  <a:pt x="134" y="491"/>
                  <a:pt x="135" y="487"/>
                  <a:pt x="135" y="487"/>
                </a:cubicBezTo>
                <a:cubicBezTo>
                  <a:pt x="138" y="441"/>
                  <a:pt x="138" y="441"/>
                  <a:pt x="138" y="441"/>
                </a:cubicBezTo>
                <a:lnTo>
                  <a:pt x="125" y="262"/>
                </a:lnTo>
                <a:close/>
                <a:moveTo>
                  <a:pt x="399" y="243"/>
                </a:moveTo>
                <a:cubicBezTo>
                  <a:pt x="424" y="243"/>
                  <a:pt x="445" y="223"/>
                  <a:pt x="445" y="198"/>
                </a:cubicBezTo>
                <a:cubicBezTo>
                  <a:pt x="445" y="173"/>
                  <a:pt x="424" y="153"/>
                  <a:pt x="399" y="153"/>
                </a:cubicBezTo>
                <a:cubicBezTo>
                  <a:pt x="374" y="153"/>
                  <a:pt x="354" y="173"/>
                  <a:pt x="354" y="198"/>
                </a:cubicBezTo>
                <a:cubicBezTo>
                  <a:pt x="354" y="223"/>
                  <a:pt x="374" y="243"/>
                  <a:pt x="399" y="243"/>
                </a:cubicBezTo>
                <a:close/>
                <a:moveTo>
                  <a:pt x="457" y="268"/>
                </a:moveTo>
                <a:cubicBezTo>
                  <a:pt x="455" y="261"/>
                  <a:pt x="448" y="256"/>
                  <a:pt x="442" y="256"/>
                </a:cubicBezTo>
                <a:cubicBezTo>
                  <a:pt x="365" y="256"/>
                  <a:pt x="365" y="256"/>
                  <a:pt x="365" y="256"/>
                </a:cubicBezTo>
                <a:cubicBezTo>
                  <a:pt x="364" y="269"/>
                  <a:pt x="359" y="280"/>
                  <a:pt x="352" y="290"/>
                </a:cubicBezTo>
                <a:cubicBezTo>
                  <a:pt x="364" y="293"/>
                  <a:pt x="373" y="302"/>
                  <a:pt x="377" y="314"/>
                </a:cubicBezTo>
                <a:cubicBezTo>
                  <a:pt x="362" y="530"/>
                  <a:pt x="362" y="530"/>
                  <a:pt x="362" y="530"/>
                </a:cubicBezTo>
                <a:cubicBezTo>
                  <a:pt x="362" y="531"/>
                  <a:pt x="366" y="536"/>
                  <a:pt x="395" y="536"/>
                </a:cubicBezTo>
                <a:cubicBezTo>
                  <a:pt x="396" y="536"/>
                  <a:pt x="398" y="536"/>
                  <a:pt x="400" y="536"/>
                </a:cubicBezTo>
                <a:cubicBezTo>
                  <a:pt x="436" y="535"/>
                  <a:pt x="437" y="530"/>
                  <a:pt x="437" y="530"/>
                </a:cubicBezTo>
                <a:lnTo>
                  <a:pt x="457" y="268"/>
                </a:lnTo>
                <a:close/>
                <a:moveTo>
                  <a:pt x="223" y="314"/>
                </a:moveTo>
                <a:cubicBezTo>
                  <a:pt x="227" y="302"/>
                  <a:pt x="237" y="293"/>
                  <a:pt x="248" y="290"/>
                </a:cubicBezTo>
                <a:cubicBezTo>
                  <a:pt x="241" y="280"/>
                  <a:pt x="236" y="269"/>
                  <a:pt x="235" y="256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3" y="256"/>
                  <a:pt x="146" y="261"/>
                  <a:pt x="144" y="268"/>
                </a:cubicBezTo>
                <a:cubicBezTo>
                  <a:pt x="164" y="530"/>
                  <a:pt x="164" y="530"/>
                  <a:pt x="164" y="530"/>
                </a:cubicBezTo>
                <a:cubicBezTo>
                  <a:pt x="164" y="530"/>
                  <a:pt x="166" y="536"/>
                  <a:pt x="197" y="536"/>
                </a:cubicBezTo>
                <a:cubicBezTo>
                  <a:pt x="199" y="536"/>
                  <a:pt x="201" y="536"/>
                  <a:pt x="203" y="536"/>
                </a:cubicBezTo>
                <a:cubicBezTo>
                  <a:pt x="230" y="535"/>
                  <a:pt x="237" y="532"/>
                  <a:pt x="239" y="531"/>
                </a:cubicBezTo>
                <a:lnTo>
                  <a:pt x="223" y="314"/>
                </a:lnTo>
                <a:close/>
                <a:moveTo>
                  <a:pt x="277" y="189"/>
                </a:moveTo>
                <a:cubicBezTo>
                  <a:pt x="284" y="186"/>
                  <a:pt x="292" y="185"/>
                  <a:pt x="300" y="185"/>
                </a:cubicBezTo>
                <a:cubicBezTo>
                  <a:pt x="308" y="185"/>
                  <a:pt x="316" y="186"/>
                  <a:pt x="323" y="189"/>
                </a:cubicBezTo>
                <a:cubicBezTo>
                  <a:pt x="336" y="181"/>
                  <a:pt x="346" y="167"/>
                  <a:pt x="346" y="150"/>
                </a:cubicBezTo>
                <a:cubicBezTo>
                  <a:pt x="346" y="125"/>
                  <a:pt x="325" y="105"/>
                  <a:pt x="300" y="105"/>
                </a:cubicBezTo>
                <a:cubicBezTo>
                  <a:pt x="275" y="105"/>
                  <a:pt x="255" y="125"/>
                  <a:pt x="255" y="150"/>
                </a:cubicBezTo>
                <a:cubicBezTo>
                  <a:pt x="255" y="167"/>
                  <a:pt x="264" y="181"/>
                  <a:pt x="277" y="1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82953" tIns="41476" rIns="82953" bIns="41476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33">
              <a:solidFill>
                <a:srgbClr val="63636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8" name="Freeform 59">
            <a:extLst>
              <a:ext uri="{FF2B5EF4-FFF2-40B4-BE49-F238E27FC236}">
                <a16:creationId xmlns:a16="http://schemas.microsoft.com/office/drawing/2014/main" id="{84DA460D-25EB-C7E7-D6C1-255F0C9D33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72100" y="5676900"/>
            <a:ext cx="717550" cy="706438"/>
          </a:xfrm>
          <a:custGeom>
            <a:avLst/>
            <a:gdLst>
              <a:gd name="T0" fmla="*/ 247 w 596"/>
              <a:gd name="T1" fmla="*/ 198 h 588"/>
              <a:gd name="T2" fmla="*/ 156 w 596"/>
              <a:gd name="T3" fmla="*/ 198 h 588"/>
              <a:gd name="T4" fmla="*/ 300 w 596"/>
              <a:gd name="T5" fmla="*/ 205 h 588"/>
              <a:gd name="T6" fmla="*/ 300 w 596"/>
              <a:gd name="T7" fmla="*/ 295 h 588"/>
              <a:gd name="T8" fmla="*/ 300 w 596"/>
              <a:gd name="T9" fmla="*/ 205 h 588"/>
              <a:gd name="T10" fmla="*/ 358 w 596"/>
              <a:gd name="T11" fmla="*/ 320 h 588"/>
              <a:gd name="T12" fmla="*/ 301 w 596"/>
              <a:gd name="T13" fmla="*/ 588 h 588"/>
              <a:gd name="T14" fmla="*/ 262 w 596"/>
              <a:gd name="T15" fmla="*/ 582 h 588"/>
              <a:gd name="T16" fmla="*/ 258 w 596"/>
              <a:gd name="T17" fmla="*/ 308 h 588"/>
              <a:gd name="T18" fmla="*/ 300 w 596"/>
              <a:gd name="T19" fmla="*/ 91 h 588"/>
              <a:gd name="T20" fmla="*/ 300 w 596"/>
              <a:gd name="T21" fmla="*/ 0 h 588"/>
              <a:gd name="T22" fmla="*/ 300 w 596"/>
              <a:gd name="T23" fmla="*/ 91 h 588"/>
              <a:gd name="T24" fmla="*/ 399 w 596"/>
              <a:gd name="T25" fmla="*/ 133 h 588"/>
              <a:gd name="T26" fmla="*/ 445 w 596"/>
              <a:gd name="T27" fmla="*/ 104 h 588"/>
              <a:gd name="T28" fmla="*/ 354 w 596"/>
              <a:gd name="T29" fmla="*/ 104 h 588"/>
              <a:gd name="T30" fmla="*/ 462 w 596"/>
              <a:gd name="T31" fmla="*/ 181 h 588"/>
              <a:gd name="T32" fmla="*/ 544 w 596"/>
              <a:gd name="T33" fmla="*/ 154 h 588"/>
              <a:gd name="T34" fmla="*/ 454 w 596"/>
              <a:gd name="T35" fmla="*/ 154 h 588"/>
              <a:gd name="T36" fmla="*/ 462 w 596"/>
              <a:gd name="T37" fmla="*/ 181 h 588"/>
              <a:gd name="T38" fmla="*/ 557 w 596"/>
              <a:gd name="T39" fmla="*/ 224 h 588"/>
              <a:gd name="T40" fmla="*/ 463 w 596"/>
              <a:gd name="T41" fmla="*/ 213 h 588"/>
              <a:gd name="T42" fmla="*/ 476 w 596"/>
              <a:gd name="T43" fmla="*/ 262 h 588"/>
              <a:gd name="T44" fmla="*/ 461 w 596"/>
              <a:gd name="T45" fmla="*/ 487 h 588"/>
              <a:gd name="T46" fmla="*/ 500 w 596"/>
              <a:gd name="T47" fmla="*/ 492 h 588"/>
              <a:gd name="T48" fmla="*/ 549 w 596"/>
              <a:gd name="T49" fmla="*/ 311 h 588"/>
              <a:gd name="T50" fmla="*/ 575 w 596"/>
              <a:gd name="T51" fmla="*/ 357 h 588"/>
              <a:gd name="T52" fmla="*/ 594 w 596"/>
              <a:gd name="T53" fmla="*/ 352 h 588"/>
              <a:gd name="T54" fmla="*/ 173 w 596"/>
              <a:gd name="T55" fmla="*/ 139 h 588"/>
              <a:gd name="T56" fmla="*/ 230 w 596"/>
              <a:gd name="T57" fmla="*/ 139 h 588"/>
              <a:gd name="T58" fmla="*/ 202 w 596"/>
              <a:gd name="T59" fmla="*/ 59 h 588"/>
              <a:gd name="T60" fmla="*/ 173 w 596"/>
              <a:gd name="T61" fmla="*/ 139 h 588"/>
              <a:gd name="T62" fmla="*/ 142 w 596"/>
              <a:gd name="T63" fmla="*/ 154 h 588"/>
              <a:gd name="T64" fmla="*/ 52 w 596"/>
              <a:gd name="T65" fmla="*/ 154 h 588"/>
              <a:gd name="T66" fmla="*/ 125 w 596"/>
              <a:gd name="T67" fmla="*/ 262 h 588"/>
              <a:gd name="T68" fmla="*/ 138 w 596"/>
              <a:gd name="T69" fmla="*/ 213 h 588"/>
              <a:gd name="T70" fmla="*/ 39 w 596"/>
              <a:gd name="T71" fmla="*/ 224 h 588"/>
              <a:gd name="T72" fmla="*/ 2 w 596"/>
              <a:gd name="T73" fmla="*/ 352 h 588"/>
              <a:gd name="T74" fmla="*/ 21 w 596"/>
              <a:gd name="T75" fmla="*/ 357 h 588"/>
              <a:gd name="T76" fmla="*/ 47 w 596"/>
              <a:gd name="T77" fmla="*/ 312 h 588"/>
              <a:gd name="T78" fmla="*/ 92 w 596"/>
              <a:gd name="T79" fmla="*/ 492 h 588"/>
              <a:gd name="T80" fmla="*/ 135 w 596"/>
              <a:gd name="T81" fmla="*/ 487 h 588"/>
              <a:gd name="T82" fmla="*/ 125 w 596"/>
              <a:gd name="T83" fmla="*/ 262 h 588"/>
              <a:gd name="T84" fmla="*/ 445 w 596"/>
              <a:gd name="T85" fmla="*/ 198 h 588"/>
              <a:gd name="T86" fmla="*/ 354 w 596"/>
              <a:gd name="T87" fmla="*/ 198 h 588"/>
              <a:gd name="T88" fmla="*/ 457 w 596"/>
              <a:gd name="T89" fmla="*/ 268 h 588"/>
              <a:gd name="T90" fmla="*/ 365 w 596"/>
              <a:gd name="T91" fmla="*/ 256 h 588"/>
              <a:gd name="T92" fmla="*/ 377 w 596"/>
              <a:gd name="T93" fmla="*/ 314 h 588"/>
              <a:gd name="T94" fmla="*/ 395 w 596"/>
              <a:gd name="T95" fmla="*/ 536 h 588"/>
              <a:gd name="T96" fmla="*/ 437 w 596"/>
              <a:gd name="T97" fmla="*/ 530 h 588"/>
              <a:gd name="T98" fmla="*/ 223 w 596"/>
              <a:gd name="T99" fmla="*/ 314 h 588"/>
              <a:gd name="T100" fmla="*/ 235 w 596"/>
              <a:gd name="T101" fmla="*/ 256 h 588"/>
              <a:gd name="T102" fmla="*/ 144 w 596"/>
              <a:gd name="T103" fmla="*/ 268 h 588"/>
              <a:gd name="T104" fmla="*/ 197 w 596"/>
              <a:gd name="T105" fmla="*/ 536 h 588"/>
              <a:gd name="T106" fmla="*/ 239 w 596"/>
              <a:gd name="T107" fmla="*/ 531 h 588"/>
              <a:gd name="T108" fmla="*/ 277 w 596"/>
              <a:gd name="T109" fmla="*/ 189 h 588"/>
              <a:gd name="T110" fmla="*/ 323 w 596"/>
              <a:gd name="T111" fmla="*/ 189 h 588"/>
              <a:gd name="T112" fmla="*/ 300 w 596"/>
              <a:gd name="T113" fmla="*/ 105 h 588"/>
              <a:gd name="T114" fmla="*/ 277 w 596"/>
              <a:gd name="T115" fmla="*/ 189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96" h="588">
                <a:moveTo>
                  <a:pt x="202" y="153"/>
                </a:moveTo>
                <a:cubicBezTo>
                  <a:pt x="227" y="153"/>
                  <a:pt x="247" y="173"/>
                  <a:pt x="247" y="198"/>
                </a:cubicBezTo>
                <a:cubicBezTo>
                  <a:pt x="247" y="223"/>
                  <a:pt x="227" y="243"/>
                  <a:pt x="202" y="243"/>
                </a:cubicBezTo>
                <a:cubicBezTo>
                  <a:pt x="177" y="243"/>
                  <a:pt x="156" y="223"/>
                  <a:pt x="156" y="198"/>
                </a:cubicBezTo>
                <a:cubicBezTo>
                  <a:pt x="156" y="173"/>
                  <a:pt x="177" y="153"/>
                  <a:pt x="202" y="153"/>
                </a:cubicBezTo>
                <a:moveTo>
                  <a:pt x="300" y="205"/>
                </a:moveTo>
                <a:cubicBezTo>
                  <a:pt x="325" y="205"/>
                  <a:pt x="346" y="225"/>
                  <a:pt x="346" y="250"/>
                </a:cubicBezTo>
                <a:cubicBezTo>
                  <a:pt x="346" y="275"/>
                  <a:pt x="325" y="295"/>
                  <a:pt x="300" y="295"/>
                </a:cubicBezTo>
                <a:cubicBezTo>
                  <a:pt x="275" y="295"/>
                  <a:pt x="255" y="275"/>
                  <a:pt x="255" y="250"/>
                </a:cubicBezTo>
                <a:cubicBezTo>
                  <a:pt x="255" y="225"/>
                  <a:pt x="275" y="205"/>
                  <a:pt x="300" y="205"/>
                </a:cubicBezTo>
                <a:moveTo>
                  <a:pt x="343" y="308"/>
                </a:moveTo>
                <a:cubicBezTo>
                  <a:pt x="349" y="308"/>
                  <a:pt x="356" y="313"/>
                  <a:pt x="358" y="320"/>
                </a:cubicBezTo>
                <a:cubicBezTo>
                  <a:pt x="338" y="582"/>
                  <a:pt x="338" y="582"/>
                  <a:pt x="338" y="582"/>
                </a:cubicBezTo>
                <a:cubicBezTo>
                  <a:pt x="338" y="582"/>
                  <a:pt x="337" y="587"/>
                  <a:pt x="301" y="588"/>
                </a:cubicBezTo>
                <a:cubicBezTo>
                  <a:pt x="299" y="588"/>
                  <a:pt x="297" y="588"/>
                  <a:pt x="296" y="588"/>
                </a:cubicBezTo>
                <a:cubicBezTo>
                  <a:pt x="265" y="588"/>
                  <a:pt x="262" y="582"/>
                  <a:pt x="262" y="582"/>
                </a:cubicBezTo>
                <a:cubicBezTo>
                  <a:pt x="242" y="320"/>
                  <a:pt x="242" y="320"/>
                  <a:pt x="242" y="320"/>
                </a:cubicBezTo>
                <a:cubicBezTo>
                  <a:pt x="244" y="313"/>
                  <a:pt x="251" y="308"/>
                  <a:pt x="258" y="308"/>
                </a:cubicBezTo>
                <a:cubicBezTo>
                  <a:pt x="343" y="308"/>
                  <a:pt x="343" y="308"/>
                  <a:pt x="343" y="308"/>
                </a:cubicBezTo>
                <a:moveTo>
                  <a:pt x="300" y="91"/>
                </a:moveTo>
                <a:cubicBezTo>
                  <a:pt x="325" y="91"/>
                  <a:pt x="346" y="71"/>
                  <a:pt x="346" y="46"/>
                </a:cubicBezTo>
                <a:cubicBezTo>
                  <a:pt x="346" y="21"/>
                  <a:pt x="325" y="0"/>
                  <a:pt x="300" y="0"/>
                </a:cubicBezTo>
                <a:cubicBezTo>
                  <a:pt x="275" y="0"/>
                  <a:pt x="255" y="21"/>
                  <a:pt x="255" y="46"/>
                </a:cubicBezTo>
                <a:cubicBezTo>
                  <a:pt x="255" y="71"/>
                  <a:pt x="275" y="91"/>
                  <a:pt x="300" y="91"/>
                </a:cubicBezTo>
                <a:close/>
                <a:moveTo>
                  <a:pt x="371" y="139"/>
                </a:moveTo>
                <a:cubicBezTo>
                  <a:pt x="379" y="135"/>
                  <a:pt x="389" y="133"/>
                  <a:pt x="399" y="133"/>
                </a:cubicBezTo>
                <a:cubicBezTo>
                  <a:pt x="410" y="133"/>
                  <a:pt x="419" y="135"/>
                  <a:pt x="428" y="139"/>
                </a:cubicBezTo>
                <a:cubicBezTo>
                  <a:pt x="438" y="131"/>
                  <a:pt x="445" y="118"/>
                  <a:pt x="445" y="104"/>
                </a:cubicBezTo>
                <a:cubicBezTo>
                  <a:pt x="445" y="79"/>
                  <a:pt x="424" y="59"/>
                  <a:pt x="399" y="59"/>
                </a:cubicBezTo>
                <a:cubicBezTo>
                  <a:pt x="374" y="59"/>
                  <a:pt x="354" y="79"/>
                  <a:pt x="354" y="104"/>
                </a:cubicBezTo>
                <a:cubicBezTo>
                  <a:pt x="354" y="118"/>
                  <a:pt x="360" y="131"/>
                  <a:pt x="371" y="139"/>
                </a:cubicBezTo>
                <a:close/>
                <a:moveTo>
                  <a:pt x="462" y="181"/>
                </a:moveTo>
                <a:cubicBezTo>
                  <a:pt x="470" y="192"/>
                  <a:pt x="484" y="200"/>
                  <a:pt x="499" y="200"/>
                </a:cubicBezTo>
                <a:cubicBezTo>
                  <a:pt x="524" y="200"/>
                  <a:pt x="544" y="179"/>
                  <a:pt x="544" y="154"/>
                </a:cubicBezTo>
                <a:cubicBezTo>
                  <a:pt x="544" y="129"/>
                  <a:pt x="524" y="109"/>
                  <a:pt x="499" y="109"/>
                </a:cubicBezTo>
                <a:cubicBezTo>
                  <a:pt x="474" y="109"/>
                  <a:pt x="454" y="129"/>
                  <a:pt x="454" y="154"/>
                </a:cubicBezTo>
                <a:cubicBezTo>
                  <a:pt x="454" y="158"/>
                  <a:pt x="454" y="161"/>
                  <a:pt x="455" y="164"/>
                </a:cubicBezTo>
                <a:cubicBezTo>
                  <a:pt x="458" y="169"/>
                  <a:pt x="460" y="175"/>
                  <a:pt x="462" y="181"/>
                </a:cubicBezTo>
                <a:close/>
                <a:moveTo>
                  <a:pt x="595" y="343"/>
                </a:moveTo>
                <a:cubicBezTo>
                  <a:pt x="557" y="224"/>
                  <a:pt x="557" y="224"/>
                  <a:pt x="557" y="224"/>
                </a:cubicBezTo>
                <a:cubicBezTo>
                  <a:pt x="555" y="218"/>
                  <a:pt x="548" y="213"/>
                  <a:pt x="541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1" y="222"/>
                  <a:pt x="457" y="230"/>
                  <a:pt x="451" y="238"/>
                </a:cubicBezTo>
                <a:cubicBezTo>
                  <a:pt x="463" y="241"/>
                  <a:pt x="473" y="250"/>
                  <a:pt x="476" y="262"/>
                </a:cubicBezTo>
                <a:cubicBezTo>
                  <a:pt x="461" y="478"/>
                  <a:pt x="461" y="478"/>
                  <a:pt x="461" y="478"/>
                </a:cubicBezTo>
                <a:cubicBezTo>
                  <a:pt x="461" y="487"/>
                  <a:pt x="461" y="487"/>
                  <a:pt x="461" y="487"/>
                </a:cubicBezTo>
                <a:cubicBezTo>
                  <a:pt x="461" y="487"/>
                  <a:pt x="464" y="492"/>
                  <a:pt x="495" y="492"/>
                </a:cubicBezTo>
                <a:cubicBezTo>
                  <a:pt x="496" y="492"/>
                  <a:pt x="498" y="492"/>
                  <a:pt x="500" y="492"/>
                </a:cubicBezTo>
                <a:cubicBezTo>
                  <a:pt x="536" y="491"/>
                  <a:pt x="537" y="487"/>
                  <a:pt x="537" y="487"/>
                </a:cubicBezTo>
                <a:cubicBezTo>
                  <a:pt x="549" y="311"/>
                  <a:pt x="549" y="311"/>
                  <a:pt x="549" y="311"/>
                </a:cubicBezTo>
                <a:cubicBezTo>
                  <a:pt x="560" y="345"/>
                  <a:pt x="560" y="345"/>
                  <a:pt x="560" y="345"/>
                </a:cubicBezTo>
                <a:cubicBezTo>
                  <a:pt x="562" y="352"/>
                  <a:pt x="569" y="357"/>
                  <a:pt x="575" y="357"/>
                </a:cubicBezTo>
                <a:cubicBezTo>
                  <a:pt x="585" y="357"/>
                  <a:pt x="585" y="357"/>
                  <a:pt x="585" y="357"/>
                </a:cubicBezTo>
                <a:cubicBezTo>
                  <a:pt x="589" y="357"/>
                  <a:pt x="592" y="355"/>
                  <a:pt x="594" y="352"/>
                </a:cubicBezTo>
                <a:cubicBezTo>
                  <a:pt x="596" y="350"/>
                  <a:pt x="596" y="346"/>
                  <a:pt x="595" y="343"/>
                </a:cubicBezTo>
                <a:close/>
                <a:moveTo>
                  <a:pt x="173" y="139"/>
                </a:moveTo>
                <a:cubicBezTo>
                  <a:pt x="182" y="135"/>
                  <a:pt x="191" y="133"/>
                  <a:pt x="202" y="133"/>
                </a:cubicBezTo>
                <a:cubicBezTo>
                  <a:pt x="212" y="133"/>
                  <a:pt x="222" y="135"/>
                  <a:pt x="230" y="139"/>
                </a:cubicBezTo>
                <a:cubicBezTo>
                  <a:pt x="241" y="131"/>
                  <a:pt x="247" y="118"/>
                  <a:pt x="247" y="104"/>
                </a:cubicBezTo>
                <a:cubicBezTo>
                  <a:pt x="247" y="79"/>
                  <a:pt x="227" y="59"/>
                  <a:pt x="202" y="59"/>
                </a:cubicBezTo>
                <a:cubicBezTo>
                  <a:pt x="177" y="59"/>
                  <a:pt x="156" y="79"/>
                  <a:pt x="156" y="104"/>
                </a:cubicBezTo>
                <a:cubicBezTo>
                  <a:pt x="156" y="118"/>
                  <a:pt x="163" y="131"/>
                  <a:pt x="173" y="139"/>
                </a:cubicBezTo>
                <a:close/>
                <a:moveTo>
                  <a:pt x="97" y="200"/>
                </a:moveTo>
                <a:cubicBezTo>
                  <a:pt x="122" y="200"/>
                  <a:pt x="142" y="179"/>
                  <a:pt x="142" y="154"/>
                </a:cubicBezTo>
                <a:cubicBezTo>
                  <a:pt x="142" y="129"/>
                  <a:pt x="122" y="109"/>
                  <a:pt x="97" y="109"/>
                </a:cubicBezTo>
                <a:cubicBezTo>
                  <a:pt x="72" y="109"/>
                  <a:pt x="52" y="129"/>
                  <a:pt x="52" y="154"/>
                </a:cubicBezTo>
                <a:cubicBezTo>
                  <a:pt x="52" y="179"/>
                  <a:pt x="72" y="200"/>
                  <a:pt x="97" y="200"/>
                </a:cubicBezTo>
                <a:close/>
                <a:moveTo>
                  <a:pt x="125" y="262"/>
                </a:moveTo>
                <a:cubicBezTo>
                  <a:pt x="128" y="250"/>
                  <a:pt x="138" y="241"/>
                  <a:pt x="150" y="238"/>
                </a:cubicBezTo>
                <a:cubicBezTo>
                  <a:pt x="144" y="230"/>
                  <a:pt x="140" y="222"/>
                  <a:pt x="138" y="213"/>
                </a:cubicBezTo>
                <a:cubicBezTo>
                  <a:pt x="55" y="213"/>
                  <a:pt x="55" y="213"/>
                  <a:pt x="55" y="213"/>
                </a:cubicBezTo>
                <a:cubicBezTo>
                  <a:pt x="48" y="213"/>
                  <a:pt x="41" y="218"/>
                  <a:pt x="39" y="224"/>
                </a:cubicBezTo>
                <a:cubicBezTo>
                  <a:pt x="1" y="343"/>
                  <a:pt x="1" y="343"/>
                  <a:pt x="1" y="343"/>
                </a:cubicBezTo>
                <a:cubicBezTo>
                  <a:pt x="0" y="346"/>
                  <a:pt x="0" y="350"/>
                  <a:pt x="2" y="352"/>
                </a:cubicBezTo>
                <a:cubicBezTo>
                  <a:pt x="4" y="355"/>
                  <a:pt x="7" y="357"/>
                  <a:pt x="11" y="357"/>
                </a:cubicBezTo>
                <a:cubicBezTo>
                  <a:pt x="21" y="357"/>
                  <a:pt x="21" y="357"/>
                  <a:pt x="21" y="357"/>
                </a:cubicBezTo>
                <a:cubicBezTo>
                  <a:pt x="27" y="357"/>
                  <a:pt x="34" y="352"/>
                  <a:pt x="36" y="345"/>
                </a:cubicBezTo>
                <a:cubicBezTo>
                  <a:pt x="47" y="312"/>
                  <a:pt x="47" y="312"/>
                  <a:pt x="47" y="312"/>
                </a:cubicBezTo>
                <a:cubicBezTo>
                  <a:pt x="59" y="487"/>
                  <a:pt x="59" y="487"/>
                  <a:pt x="59" y="487"/>
                </a:cubicBezTo>
                <a:cubicBezTo>
                  <a:pt x="59" y="487"/>
                  <a:pt x="62" y="492"/>
                  <a:pt x="92" y="492"/>
                </a:cubicBezTo>
                <a:cubicBezTo>
                  <a:pt x="94" y="492"/>
                  <a:pt x="96" y="492"/>
                  <a:pt x="98" y="492"/>
                </a:cubicBezTo>
                <a:cubicBezTo>
                  <a:pt x="134" y="491"/>
                  <a:pt x="135" y="487"/>
                  <a:pt x="135" y="487"/>
                </a:cubicBezTo>
                <a:cubicBezTo>
                  <a:pt x="138" y="441"/>
                  <a:pt x="138" y="441"/>
                  <a:pt x="138" y="441"/>
                </a:cubicBezTo>
                <a:lnTo>
                  <a:pt x="125" y="262"/>
                </a:lnTo>
                <a:close/>
                <a:moveTo>
                  <a:pt x="399" y="243"/>
                </a:moveTo>
                <a:cubicBezTo>
                  <a:pt x="424" y="243"/>
                  <a:pt x="445" y="223"/>
                  <a:pt x="445" y="198"/>
                </a:cubicBezTo>
                <a:cubicBezTo>
                  <a:pt x="445" y="173"/>
                  <a:pt x="424" y="153"/>
                  <a:pt x="399" y="153"/>
                </a:cubicBezTo>
                <a:cubicBezTo>
                  <a:pt x="374" y="153"/>
                  <a:pt x="354" y="173"/>
                  <a:pt x="354" y="198"/>
                </a:cubicBezTo>
                <a:cubicBezTo>
                  <a:pt x="354" y="223"/>
                  <a:pt x="374" y="243"/>
                  <a:pt x="399" y="243"/>
                </a:cubicBezTo>
                <a:close/>
                <a:moveTo>
                  <a:pt x="457" y="268"/>
                </a:moveTo>
                <a:cubicBezTo>
                  <a:pt x="455" y="261"/>
                  <a:pt x="448" y="256"/>
                  <a:pt x="442" y="256"/>
                </a:cubicBezTo>
                <a:cubicBezTo>
                  <a:pt x="365" y="256"/>
                  <a:pt x="365" y="256"/>
                  <a:pt x="365" y="256"/>
                </a:cubicBezTo>
                <a:cubicBezTo>
                  <a:pt x="364" y="269"/>
                  <a:pt x="359" y="280"/>
                  <a:pt x="352" y="290"/>
                </a:cubicBezTo>
                <a:cubicBezTo>
                  <a:pt x="364" y="293"/>
                  <a:pt x="373" y="302"/>
                  <a:pt x="377" y="314"/>
                </a:cubicBezTo>
                <a:cubicBezTo>
                  <a:pt x="362" y="530"/>
                  <a:pt x="362" y="530"/>
                  <a:pt x="362" y="530"/>
                </a:cubicBezTo>
                <a:cubicBezTo>
                  <a:pt x="362" y="531"/>
                  <a:pt x="366" y="536"/>
                  <a:pt x="395" y="536"/>
                </a:cubicBezTo>
                <a:cubicBezTo>
                  <a:pt x="396" y="536"/>
                  <a:pt x="398" y="536"/>
                  <a:pt x="400" y="536"/>
                </a:cubicBezTo>
                <a:cubicBezTo>
                  <a:pt x="436" y="535"/>
                  <a:pt x="437" y="530"/>
                  <a:pt x="437" y="530"/>
                </a:cubicBezTo>
                <a:lnTo>
                  <a:pt x="457" y="268"/>
                </a:lnTo>
                <a:close/>
                <a:moveTo>
                  <a:pt x="223" y="314"/>
                </a:moveTo>
                <a:cubicBezTo>
                  <a:pt x="227" y="302"/>
                  <a:pt x="237" y="293"/>
                  <a:pt x="248" y="290"/>
                </a:cubicBezTo>
                <a:cubicBezTo>
                  <a:pt x="241" y="280"/>
                  <a:pt x="236" y="269"/>
                  <a:pt x="235" y="256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3" y="256"/>
                  <a:pt x="146" y="261"/>
                  <a:pt x="144" y="268"/>
                </a:cubicBezTo>
                <a:cubicBezTo>
                  <a:pt x="164" y="530"/>
                  <a:pt x="164" y="530"/>
                  <a:pt x="164" y="530"/>
                </a:cubicBezTo>
                <a:cubicBezTo>
                  <a:pt x="164" y="530"/>
                  <a:pt x="166" y="536"/>
                  <a:pt x="197" y="536"/>
                </a:cubicBezTo>
                <a:cubicBezTo>
                  <a:pt x="199" y="536"/>
                  <a:pt x="201" y="536"/>
                  <a:pt x="203" y="536"/>
                </a:cubicBezTo>
                <a:cubicBezTo>
                  <a:pt x="230" y="535"/>
                  <a:pt x="237" y="532"/>
                  <a:pt x="239" y="531"/>
                </a:cubicBezTo>
                <a:lnTo>
                  <a:pt x="223" y="314"/>
                </a:lnTo>
                <a:close/>
                <a:moveTo>
                  <a:pt x="277" y="189"/>
                </a:moveTo>
                <a:cubicBezTo>
                  <a:pt x="284" y="186"/>
                  <a:pt x="292" y="185"/>
                  <a:pt x="300" y="185"/>
                </a:cubicBezTo>
                <a:cubicBezTo>
                  <a:pt x="308" y="185"/>
                  <a:pt x="316" y="186"/>
                  <a:pt x="323" y="189"/>
                </a:cubicBezTo>
                <a:cubicBezTo>
                  <a:pt x="336" y="181"/>
                  <a:pt x="346" y="167"/>
                  <a:pt x="346" y="150"/>
                </a:cubicBezTo>
                <a:cubicBezTo>
                  <a:pt x="346" y="125"/>
                  <a:pt x="325" y="105"/>
                  <a:pt x="300" y="105"/>
                </a:cubicBezTo>
                <a:cubicBezTo>
                  <a:pt x="275" y="105"/>
                  <a:pt x="255" y="125"/>
                  <a:pt x="255" y="150"/>
                </a:cubicBezTo>
                <a:cubicBezTo>
                  <a:pt x="255" y="167"/>
                  <a:pt x="264" y="181"/>
                  <a:pt x="277" y="1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82953" tIns="41476" rIns="82953" bIns="41476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33">
              <a:solidFill>
                <a:srgbClr val="63636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9" name="Freeform 38">
            <a:extLst>
              <a:ext uri="{FF2B5EF4-FFF2-40B4-BE49-F238E27FC236}">
                <a16:creationId xmlns:a16="http://schemas.microsoft.com/office/drawing/2014/main" id="{207CD513-7CE3-8A0C-0FC8-20B56E5447F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95000" y="4119563"/>
            <a:ext cx="342900" cy="347662"/>
          </a:xfrm>
          <a:custGeom>
            <a:avLst/>
            <a:gdLst>
              <a:gd name="T0" fmla="*/ 1296 w 2332"/>
              <a:gd name="T1" fmla="*/ 12 h 2256"/>
              <a:gd name="T2" fmla="*/ 1563 w 2332"/>
              <a:gd name="T3" fmla="*/ 88 h 2256"/>
              <a:gd name="T4" fmla="*/ 1798 w 2332"/>
              <a:gd name="T5" fmla="*/ 226 h 2256"/>
              <a:gd name="T6" fmla="*/ 2091 w 2332"/>
              <a:gd name="T7" fmla="*/ 162 h 2256"/>
              <a:gd name="T8" fmla="*/ 2190 w 2332"/>
              <a:gd name="T9" fmla="*/ 119 h 2256"/>
              <a:gd name="T10" fmla="*/ 2292 w 2332"/>
              <a:gd name="T11" fmla="*/ 162 h 2256"/>
              <a:gd name="T12" fmla="*/ 2330 w 2332"/>
              <a:gd name="T13" fmla="*/ 235 h 2256"/>
              <a:gd name="T14" fmla="*/ 2301 w 2332"/>
              <a:gd name="T15" fmla="*/ 351 h 2256"/>
              <a:gd name="T16" fmla="*/ 2141 w 2332"/>
              <a:gd name="T17" fmla="*/ 642 h 2256"/>
              <a:gd name="T18" fmla="*/ 2221 w 2332"/>
              <a:gd name="T19" fmla="*/ 863 h 2256"/>
              <a:gd name="T20" fmla="*/ 2252 w 2332"/>
              <a:gd name="T21" fmla="*/ 1090 h 2256"/>
              <a:gd name="T22" fmla="*/ 2235 w 2332"/>
              <a:gd name="T23" fmla="*/ 1318 h 2256"/>
              <a:gd name="T24" fmla="*/ 2174 w 2332"/>
              <a:gd name="T25" fmla="*/ 1535 h 2256"/>
              <a:gd name="T26" fmla="*/ 2070 w 2332"/>
              <a:gd name="T27" fmla="*/ 1742 h 2256"/>
              <a:gd name="T28" fmla="*/ 1921 w 2332"/>
              <a:gd name="T29" fmla="*/ 1924 h 2256"/>
              <a:gd name="T30" fmla="*/ 1743 w 2332"/>
              <a:gd name="T31" fmla="*/ 2068 h 2256"/>
              <a:gd name="T32" fmla="*/ 1497 w 2332"/>
              <a:gd name="T33" fmla="*/ 2192 h 2256"/>
              <a:gd name="T34" fmla="*/ 1232 w 2332"/>
              <a:gd name="T35" fmla="*/ 2251 h 2256"/>
              <a:gd name="T36" fmla="*/ 965 w 2332"/>
              <a:gd name="T37" fmla="*/ 2244 h 2256"/>
              <a:gd name="T38" fmla="*/ 702 w 2332"/>
              <a:gd name="T39" fmla="*/ 2173 h 2256"/>
              <a:gd name="T40" fmla="*/ 461 w 2332"/>
              <a:gd name="T41" fmla="*/ 2038 h 2256"/>
              <a:gd name="T42" fmla="*/ 291 w 2332"/>
              <a:gd name="T43" fmla="*/ 1881 h 2256"/>
              <a:gd name="T44" fmla="*/ 130 w 2332"/>
              <a:gd name="T45" fmla="*/ 1652 h 2256"/>
              <a:gd name="T46" fmla="*/ 33 w 2332"/>
              <a:gd name="T47" fmla="*/ 1396 h 2256"/>
              <a:gd name="T48" fmla="*/ 0 w 2332"/>
              <a:gd name="T49" fmla="*/ 1128 h 2256"/>
              <a:gd name="T50" fmla="*/ 33 w 2332"/>
              <a:gd name="T51" fmla="*/ 860 h 2256"/>
              <a:gd name="T52" fmla="*/ 130 w 2332"/>
              <a:gd name="T53" fmla="*/ 605 h 2256"/>
              <a:gd name="T54" fmla="*/ 291 w 2332"/>
              <a:gd name="T55" fmla="*/ 375 h 2256"/>
              <a:gd name="T56" fmla="*/ 454 w 2332"/>
              <a:gd name="T57" fmla="*/ 226 h 2256"/>
              <a:gd name="T58" fmla="*/ 688 w 2332"/>
              <a:gd name="T59" fmla="*/ 90 h 2256"/>
              <a:gd name="T60" fmla="*/ 955 w 2332"/>
              <a:gd name="T61" fmla="*/ 15 h 2256"/>
              <a:gd name="T62" fmla="*/ 1126 w 2332"/>
              <a:gd name="T63" fmla="*/ 0 h 2256"/>
              <a:gd name="T64" fmla="*/ 674 w 2332"/>
              <a:gd name="T65" fmla="*/ 1102 h 2256"/>
              <a:gd name="T66" fmla="*/ 686 w 2332"/>
              <a:gd name="T67" fmla="*/ 969 h 2256"/>
              <a:gd name="T68" fmla="*/ 726 w 2332"/>
              <a:gd name="T69" fmla="*/ 929 h 2256"/>
              <a:gd name="T70" fmla="*/ 858 w 2332"/>
              <a:gd name="T71" fmla="*/ 915 h 2256"/>
              <a:gd name="T72" fmla="*/ 1719 w 2332"/>
              <a:gd name="T73" fmla="*/ 531 h 2256"/>
              <a:gd name="T74" fmla="*/ 1587 w 2332"/>
              <a:gd name="T75" fmla="*/ 424 h 2256"/>
              <a:gd name="T76" fmla="*/ 1402 w 2332"/>
              <a:gd name="T77" fmla="*/ 332 h 2256"/>
              <a:gd name="T78" fmla="*/ 1206 w 2332"/>
              <a:gd name="T79" fmla="*/ 289 h 2256"/>
              <a:gd name="T80" fmla="*/ 1005 w 2332"/>
              <a:gd name="T81" fmla="*/ 294 h 2256"/>
              <a:gd name="T82" fmla="*/ 809 w 2332"/>
              <a:gd name="T83" fmla="*/ 346 h 2256"/>
              <a:gd name="T84" fmla="*/ 629 w 2332"/>
              <a:gd name="T85" fmla="*/ 448 h 2256"/>
              <a:gd name="T86" fmla="*/ 501 w 2332"/>
              <a:gd name="T87" fmla="*/ 564 h 2256"/>
              <a:gd name="T88" fmla="*/ 380 w 2332"/>
              <a:gd name="T89" fmla="*/ 737 h 2256"/>
              <a:gd name="T90" fmla="*/ 307 w 2332"/>
              <a:gd name="T91" fmla="*/ 927 h 2256"/>
              <a:gd name="T92" fmla="*/ 283 w 2332"/>
              <a:gd name="T93" fmla="*/ 1128 h 2256"/>
              <a:gd name="T94" fmla="*/ 307 w 2332"/>
              <a:gd name="T95" fmla="*/ 1329 h 2256"/>
              <a:gd name="T96" fmla="*/ 380 w 2332"/>
              <a:gd name="T97" fmla="*/ 1519 h 2256"/>
              <a:gd name="T98" fmla="*/ 501 w 2332"/>
              <a:gd name="T99" fmla="*/ 1692 h 2256"/>
              <a:gd name="T100" fmla="*/ 629 w 2332"/>
              <a:gd name="T101" fmla="*/ 1808 h 2256"/>
              <a:gd name="T102" fmla="*/ 809 w 2332"/>
              <a:gd name="T103" fmla="*/ 1910 h 2256"/>
              <a:gd name="T104" fmla="*/ 1005 w 2332"/>
              <a:gd name="T105" fmla="*/ 1962 h 2256"/>
              <a:gd name="T106" fmla="*/ 1206 w 2332"/>
              <a:gd name="T107" fmla="*/ 1967 h 2256"/>
              <a:gd name="T108" fmla="*/ 1402 w 2332"/>
              <a:gd name="T109" fmla="*/ 1924 h 2256"/>
              <a:gd name="T110" fmla="*/ 1587 w 2332"/>
              <a:gd name="T111" fmla="*/ 1832 h 2256"/>
              <a:gd name="T112" fmla="*/ 1719 w 2332"/>
              <a:gd name="T113" fmla="*/ 1723 h 2256"/>
              <a:gd name="T114" fmla="*/ 1902 w 2332"/>
              <a:gd name="T115" fmla="*/ 1455 h 2256"/>
              <a:gd name="T116" fmla="*/ 1968 w 2332"/>
              <a:gd name="T117" fmla="*/ 1147 h 2256"/>
              <a:gd name="T118" fmla="*/ 1913 w 2332"/>
              <a:gd name="T119" fmla="*/ 830 h 2256"/>
              <a:gd name="T120" fmla="*/ 1182 w 2332"/>
              <a:gd name="T121" fmla="*/ 1467 h 2256"/>
              <a:gd name="T122" fmla="*/ 1052 w 2332"/>
              <a:gd name="T123" fmla="*/ 1481 h 2256"/>
              <a:gd name="T124" fmla="*/ 705 w 2332"/>
              <a:gd name="T125" fmla="*/ 1147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32" h="2256">
                <a:moveTo>
                  <a:pt x="1126" y="0"/>
                </a:moveTo>
                <a:lnTo>
                  <a:pt x="1126" y="0"/>
                </a:lnTo>
                <a:lnTo>
                  <a:pt x="1182" y="3"/>
                </a:lnTo>
                <a:lnTo>
                  <a:pt x="1239" y="5"/>
                </a:lnTo>
                <a:lnTo>
                  <a:pt x="1296" y="12"/>
                </a:lnTo>
                <a:lnTo>
                  <a:pt x="1353" y="24"/>
                </a:lnTo>
                <a:lnTo>
                  <a:pt x="1407" y="36"/>
                </a:lnTo>
                <a:lnTo>
                  <a:pt x="1459" y="50"/>
                </a:lnTo>
                <a:lnTo>
                  <a:pt x="1511" y="69"/>
                </a:lnTo>
                <a:lnTo>
                  <a:pt x="1563" y="88"/>
                </a:lnTo>
                <a:lnTo>
                  <a:pt x="1613" y="112"/>
                </a:lnTo>
                <a:lnTo>
                  <a:pt x="1660" y="138"/>
                </a:lnTo>
                <a:lnTo>
                  <a:pt x="1708" y="164"/>
                </a:lnTo>
                <a:lnTo>
                  <a:pt x="1755" y="192"/>
                </a:lnTo>
                <a:lnTo>
                  <a:pt x="1798" y="226"/>
                </a:lnTo>
                <a:lnTo>
                  <a:pt x="1840" y="259"/>
                </a:lnTo>
                <a:lnTo>
                  <a:pt x="1880" y="294"/>
                </a:lnTo>
                <a:lnTo>
                  <a:pt x="1921" y="332"/>
                </a:lnTo>
                <a:lnTo>
                  <a:pt x="2091" y="162"/>
                </a:lnTo>
                <a:lnTo>
                  <a:pt x="2091" y="162"/>
                </a:lnTo>
                <a:lnTo>
                  <a:pt x="2100" y="152"/>
                </a:lnTo>
                <a:lnTo>
                  <a:pt x="2112" y="143"/>
                </a:lnTo>
                <a:lnTo>
                  <a:pt x="2138" y="131"/>
                </a:lnTo>
                <a:lnTo>
                  <a:pt x="2164" y="121"/>
                </a:lnTo>
                <a:lnTo>
                  <a:pt x="2190" y="119"/>
                </a:lnTo>
                <a:lnTo>
                  <a:pt x="2219" y="121"/>
                </a:lnTo>
                <a:lnTo>
                  <a:pt x="2245" y="131"/>
                </a:lnTo>
                <a:lnTo>
                  <a:pt x="2268" y="143"/>
                </a:lnTo>
                <a:lnTo>
                  <a:pt x="2280" y="152"/>
                </a:lnTo>
                <a:lnTo>
                  <a:pt x="2292" y="162"/>
                </a:lnTo>
                <a:lnTo>
                  <a:pt x="2292" y="162"/>
                </a:lnTo>
                <a:lnTo>
                  <a:pt x="2301" y="171"/>
                </a:lnTo>
                <a:lnTo>
                  <a:pt x="2308" y="183"/>
                </a:lnTo>
                <a:lnTo>
                  <a:pt x="2323" y="209"/>
                </a:lnTo>
                <a:lnTo>
                  <a:pt x="2330" y="235"/>
                </a:lnTo>
                <a:lnTo>
                  <a:pt x="2332" y="261"/>
                </a:lnTo>
                <a:lnTo>
                  <a:pt x="2330" y="289"/>
                </a:lnTo>
                <a:lnTo>
                  <a:pt x="2323" y="316"/>
                </a:lnTo>
                <a:lnTo>
                  <a:pt x="2308" y="339"/>
                </a:lnTo>
                <a:lnTo>
                  <a:pt x="2301" y="351"/>
                </a:lnTo>
                <a:lnTo>
                  <a:pt x="2292" y="363"/>
                </a:lnTo>
                <a:lnTo>
                  <a:pt x="2096" y="557"/>
                </a:lnTo>
                <a:lnTo>
                  <a:pt x="2096" y="557"/>
                </a:lnTo>
                <a:lnTo>
                  <a:pt x="2119" y="600"/>
                </a:lnTo>
                <a:lnTo>
                  <a:pt x="2141" y="642"/>
                </a:lnTo>
                <a:lnTo>
                  <a:pt x="2162" y="685"/>
                </a:lnTo>
                <a:lnTo>
                  <a:pt x="2178" y="728"/>
                </a:lnTo>
                <a:lnTo>
                  <a:pt x="2195" y="773"/>
                </a:lnTo>
                <a:lnTo>
                  <a:pt x="2209" y="818"/>
                </a:lnTo>
                <a:lnTo>
                  <a:pt x="2221" y="863"/>
                </a:lnTo>
                <a:lnTo>
                  <a:pt x="2230" y="908"/>
                </a:lnTo>
                <a:lnTo>
                  <a:pt x="2238" y="953"/>
                </a:lnTo>
                <a:lnTo>
                  <a:pt x="2245" y="998"/>
                </a:lnTo>
                <a:lnTo>
                  <a:pt x="2249" y="1043"/>
                </a:lnTo>
                <a:lnTo>
                  <a:pt x="2252" y="1090"/>
                </a:lnTo>
                <a:lnTo>
                  <a:pt x="2252" y="1135"/>
                </a:lnTo>
                <a:lnTo>
                  <a:pt x="2249" y="1180"/>
                </a:lnTo>
                <a:lnTo>
                  <a:pt x="2247" y="1225"/>
                </a:lnTo>
                <a:lnTo>
                  <a:pt x="2242" y="1273"/>
                </a:lnTo>
                <a:lnTo>
                  <a:pt x="2235" y="1318"/>
                </a:lnTo>
                <a:lnTo>
                  <a:pt x="2228" y="1360"/>
                </a:lnTo>
                <a:lnTo>
                  <a:pt x="2216" y="1405"/>
                </a:lnTo>
                <a:lnTo>
                  <a:pt x="2204" y="1450"/>
                </a:lnTo>
                <a:lnTo>
                  <a:pt x="2190" y="1493"/>
                </a:lnTo>
                <a:lnTo>
                  <a:pt x="2174" y="1535"/>
                </a:lnTo>
                <a:lnTo>
                  <a:pt x="2157" y="1578"/>
                </a:lnTo>
                <a:lnTo>
                  <a:pt x="2138" y="1621"/>
                </a:lnTo>
                <a:lnTo>
                  <a:pt x="2117" y="1661"/>
                </a:lnTo>
                <a:lnTo>
                  <a:pt x="2093" y="1701"/>
                </a:lnTo>
                <a:lnTo>
                  <a:pt x="2070" y="1742"/>
                </a:lnTo>
                <a:lnTo>
                  <a:pt x="2044" y="1779"/>
                </a:lnTo>
                <a:lnTo>
                  <a:pt x="2015" y="1817"/>
                </a:lnTo>
                <a:lnTo>
                  <a:pt x="1984" y="1855"/>
                </a:lnTo>
                <a:lnTo>
                  <a:pt x="1954" y="1891"/>
                </a:lnTo>
                <a:lnTo>
                  <a:pt x="1921" y="1924"/>
                </a:lnTo>
                <a:lnTo>
                  <a:pt x="1921" y="1924"/>
                </a:lnTo>
                <a:lnTo>
                  <a:pt x="1878" y="1964"/>
                </a:lnTo>
                <a:lnTo>
                  <a:pt x="1835" y="2002"/>
                </a:lnTo>
                <a:lnTo>
                  <a:pt x="1790" y="2038"/>
                </a:lnTo>
                <a:lnTo>
                  <a:pt x="1743" y="2068"/>
                </a:lnTo>
                <a:lnTo>
                  <a:pt x="1696" y="2099"/>
                </a:lnTo>
                <a:lnTo>
                  <a:pt x="1648" y="2125"/>
                </a:lnTo>
                <a:lnTo>
                  <a:pt x="1599" y="2151"/>
                </a:lnTo>
                <a:lnTo>
                  <a:pt x="1549" y="2173"/>
                </a:lnTo>
                <a:lnTo>
                  <a:pt x="1497" y="2192"/>
                </a:lnTo>
                <a:lnTo>
                  <a:pt x="1445" y="2208"/>
                </a:lnTo>
                <a:lnTo>
                  <a:pt x="1393" y="2222"/>
                </a:lnTo>
                <a:lnTo>
                  <a:pt x="1341" y="2234"/>
                </a:lnTo>
                <a:lnTo>
                  <a:pt x="1287" y="2244"/>
                </a:lnTo>
                <a:lnTo>
                  <a:pt x="1232" y="2251"/>
                </a:lnTo>
                <a:lnTo>
                  <a:pt x="1180" y="2253"/>
                </a:lnTo>
                <a:lnTo>
                  <a:pt x="1126" y="2256"/>
                </a:lnTo>
                <a:lnTo>
                  <a:pt x="1071" y="2253"/>
                </a:lnTo>
                <a:lnTo>
                  <a:pt x="1017" y="2251"/>
                </a:lnTo>
                <a:lnTo>
                  <a:pt x="965" y="2244"/>
                </a:lnTo>
                <a:lnTo>
                  <a:pt x="910" y="2234"/>
                </a:lnTo>
                <a:lnTo>
                  <a:pt x="858" y="2222"/>
                </a:lnTo>
                <a:lnTo>
                  <a:pt x="806" y="2208"/>
                </a:lnTo>
                <a:lnTo>
                  <a:pt x="754" y="2192"/>
                </a:lnTo>
                <a:lnTo>
                  <a:pt x="702" y="2173"/>
                </a:lnTo>
                <a:lnTo>
                  <a:pt x="653" y="2151"/>
                </a:lnTo>
                <a:lnTo>
                  <a:pt x="603" y="2125"/>
                </a:lnTo>
                <a:lnTo>
                  <a:pt x="556" y="2099"/>
                </a:lnTo>
                <a:lnTo>
                  <a:pt x="506" y="2068"/>
                </a:lnTo>
                <a:lnTo>
                  <a:pt x="461" y="2038"/>
                </a:lnTo>
                <a:lnTo>
                  <a:pt x="416" y="2002"/>
                </a:lnTo>
                <a:lnTo>
                  <a:pt x="373" y="1964"/>
                </a:lnTo>
                <a:lnTo>
                  <a:pt x="331" y="1924"/>
                </a:lnTo>
                <a:lnTo>
                  <a:pt x="331" y="1924"/>
                </a:lnTo>
                <a:lnTo>
                  <a:pt x="291" y="1881"/>
                </a:lnTo>
                <a:lnTo>
                  <a:pt x="253" y="1839"/>
                </a:lnTo>
                <a:lnTo>
                  <a:pt x="217" y="1794"/>
                </a:lnTo>
                <a:lnTo>
                  <a:pt x="187" y="1746"/>
                </a:lnTo>
                <a:lnTo>
                  <a:pt x="156" y="1699"/>
                </a:lnTo>
                <a:lnTo>
                  <a:pt x="130" y="1652"/>
                </a:lnTo>
                <a:lnTo>
                  <a:pt x="104" y="1602"/>
                </a:lnTo>
                <a:lnTo>
                  <a:pt x="82" y="1552"/>
                </a:lnTo>
                <a:lnTo>
                  <a:pt x="63" y="1500"/>
                </a:lnTo>
                <a:lnTo>
                  <a:pt x="47" y="1448"/>
                </a:lnTo>
                <a:lnTo>
                  <a:pt x="33" y="1396"/>
                </a:lnTo>
                <a:lnTo>
                  <a:pt x="21" y="1344"/>
                </a:lnTo>
                <a:lnTo>
                  <a:pt x="11" y="1289"/>
                </a:lnTo>
                <a:lnTo>
                  <a:pt x="4" y="1237"/>
                </a:lnTo>
                <a:lnTo>
                  <a:pt x="2" y="1183"/>
                </a:lnTo>
                <a:lnTo>
                  <a:pt x="0" y="1128"/>
                </a:lnTo>
                <a:lnTo>
                  <a:pt x="2" y="1074"/>
                </a:lnTo>
                <a:lnTo>
                  <a:pt x="4" y="1019"/>
                </a:lnTo>
                <a:lnTo>
                  <a:pt x="11" y="967"/>
                </a:lnTo>
                <a:lnTo>
                  <a:pt x="21" y="912"/>
                </a:lnTo>
                <a:lnTo>
                  <a:pt x="33" y="860"/>
                </a:lnTo>
                <a:lnTo>
                  <a:pt x="47" y="808"/>
                </a:lnTo>
                <a:lnTo>
                  <a:pt x="63" y="756"/>
                </a:lnTo>
                <a:lnTo>
                  <a:pt x="82" y="704"/>
                </a:lnTo>
                <a:lnTo>
                  <a:pt x="104" y="654"/>
                </a:lnTo>
                <a:lnTo>
                  <a:pt x="130" y="605"/>
                </a:lnTo>
                <a:lnTo>
                  <a:pt x="156" y="557"/>
                </a:lnTo>
                <a:lnTo>
                  <a:pt x="187" y="510"/>
                </a:lnTo>
                <a:lnTo>
                  <a:pt x="217" y="462"/>
                </a:lnTo>
                <a:lnTo>
                  <a:pt x="253" y="417"/>
                </a:lnTo>
                <a:lnTo>
                  <a:pt x="291" y="375"/>
                </a:lnTo>
                <a:lnTo>
                  <a:pt x="331" y="332"/>
                </a:lnTo>
                <a:lnTo>
                  <a:pt x="331" y="332"/>
                </a:lnTo>
                <a:lnTo>
                  <a:pt x="369" y="294"/>
                </a:lnTo>
                <a:lnTo>
                  <a:pt x="411" y="259"/>
                </a:lnTo>
                <a:lnTo>
                  <a:pt x="454" y="226"/>
                </a:lnTo>
                <a:lnTo>
                  <a:pt x="496" y="195"/>
                </a:lnTo>
                <a:lnTo>
                  <a:pt x="544" y="164"/>
                </a:lnTo>
                <a:lnTo>
                  <a:pt x="591" y="138"/>
                </a:lnTo>
                <a:lnTo>
                  <a:pt x="638" y="112"/>
                </a:lnTo>
                <a:lnTo>
                  <a:pt x="688" y="90"/>
                </a:lnTo>
                <a:lnTo>
                  <a:pt x="740" y="69"/>
                </a:lnTo>
                <a:lnTo>
                  <a:pt x="792" y="50"/>
                </a:lnTo>
                <a:lnTo>
                  <a:pt x="844" y="36"/>
                </a:lnTo>
                <a:lnTo>
                  <a:pt x="899" y="24"/>
                </a:lnTo>
                <a:lnTo>
                  <a:pt x="955" y="15"/>
                </a:lnTo>
                <a:lnTo>
                  <a:pt x="1010" y="5"/>
                </a:lnTo>
                <a:lnTo>
                  <a:pt x="1069" y="3"/>
                </a:lnTo>
                <a:lnTo>
                  <a:pt x="1126" y="0"/>
                </a:lnTo>
                <a:lnTo>
                  <a:pt x="1126" y="0"/>
                </a:lnTo>
                <a:lnTo>
                  <a:pt x="1126" y="0"/>
                </a:lnTo>
                <a:close/>
                <a:moveTo>
                  <a:pt x="705" y="1147"/>
                </a:moveTo>
                <a:lnTo>
                  <a:pt x="705" y="1147"/>
                </a:lnTo>
                <a:lnTo>
                  <a:pt x="695" y="1138"/>
                </a:lnTo>
                <a:lnTo>
                  <a:pt x="686" y="1126"/>
                </a:lnTo>
                <a:lnTo>
                  <a:pt x="674" y="1102"/>
                </a:lnTo>
                <a:lnTo>
                  <a:pt x="667" y="1076"/>
                </a:lnTo>
                <a:lnTo>
                  <a:pt x="662" y="1048"/>
                </a:lnTo>
                <a:lnTo>
                  <a:pt x="667" y="1021"/>
                </a:lnTo>
                <a:lnTo>
                  <a:pt x="674" y="993"/>
                </a:lnTo>
                <a:lnTo>
                  <a:pt x="686" y="969"/>
                </a:lnTo>
                <a:lnTo>
                  <a:pt x="695" y="957"/>
                </a:lnTo>
                <a:lnTo>
                  <a:pt x="705" y="948"/>
                </a:lnTo>
                <a:lnTo>
                  <a:pt x="705" y="948"/>
                </a:lnTo>
                <a:lnTo>
                  <a:pt x="716" y="939"/>
                </a:lnTo>
                <a:lnTo>
                  <a:pt x="726" y="929"/>
                </a:lnTo>
                <a:lnTo>
                  <a:pt x="752" y="915"/>
                </a:lnTo>
                <a:lnTo>
                  <a:pt x="778" y="908"/>
                </a:lnTo>
                <a:lnTo>
                  <a:pt x="804" y="905"/>
                </a:lnTo>
                <a:lnTo>
                  <a:pt x="832" y="908"/>
                </a:lnTo>
                <a:lnTo>
                  <a:pt x="858" y="915"/>
                </a:lnTo>
                <a:lnTo>
                  <a:pt x="882" y="929"/>
                </a:lnTo>
                <a:lnTo>
                  <a:pt x="894" y="939"/>
                </a:lnTo>
                <a:lnTo>
                  <a:pt x="906" y="948"/>
                </a:lnTo>
                <a:lnTo>
                  <a:pt x="1104" y="1147"/>
                </a:lnTo>
                <a:lnTo>
                  <a:pt x="1719" y="531"/>
                </a:lnTo>
                <a:lnTo>
                  <a:pt x="1719" y="531"/>
                </a:lnTo>
                <a:lnTo>
                  <a:pt x="1689" y="503"/>
                </a:lnTo>
                <a:lnTo>
                  <a:pt x="1656" y="474"/>
                </a:lnTo>
                <a:lnTo>
                  <a:pt x="1622" y="448"/>
                </a:lnTo>
                <a:lnTo>
                  <a:pt x="1587" y="424"/>
                </a:lnTo>
                <a:lnTo>
                  <a:pt x="1551" y="401"/>
                </a:lnTo>
                <a:lnTo>
                  <a:pt x="1516" y="382"/>
                </a:lnTo>
                <a:lnTo>
                  <a:pt x="1478" y="363"/>
                </a:lnTo>
                <a:lnTo>
                  <a:pt x="1440" y="346"/>
                </a:lnTo>
                <a:lnTo>
                  <a:pt x="1402" y="332"/>
                </a:lnTo>
                <a:lnTo>
                  <a:pt x="1365" y="320"/>
                </a:lnTo>
                <a:lnTo>
                  <a:pt x="1324" y="308"/>
                </a:lnTo>
                <a:lnTo>
                  <a:pt x="1287" y="301"/>
                </a:lnTo>
                <a:lnTo>
                  <a:pt x="1246" y="294"/>
                </a:lnTo>
                <a:lnTo>
                  <a:pt x="1206" y="289"/>
                </a:lnTo>
                <a:lnTo>
                  <a:pt x="1166" y="285"/>
                </a:lnTo>
                <a:lnTo>
                  <a:pt x="1126" y="285"/>
                </a:lnTo>
                <a:lnTo>
                  <a:pt x="1085" y="285"/>
                </a:lnTo>
                <a:lnTo>
                  <a:pt x="1045" y="289"/>
                </a:lnTo>
                <a:lnTo>
                  <a:pt x="1005" y="294"/>
                </a:lnTo>
                <a:lnTo>
                  <a:pt x="965" y="301"/>
                </a:lnTo>
                <a:lnTo>
                  <a:pt x="925" y="308"/>
                </a:lnTo>
                <a:lnTo>
                  <a:pt x="887" y="320"/>
                </a:lnTo>
                <a:lnTo>
                  <a:pt x="847" y="332"/>
                </a:lnTo>
                <a:lnTo>
                  <a:pt x="809" y="346"/>
                </a:lnTo>
                <a:lnTo>
                  <a:pt x="771" y="363"/>
                </a:lnTo>
                <a:lnTo>
                  <a:pt x="735" y="382"/>
                </a:lnTo>
                <a:lnTo>
                  <a:pt x="697" y="401"/>
                </a:lnTo>
                <a:lnTo>
                  <a:pt x="662" y="424"/>
                </a:lnTo>
                <a:lnTo>
                  <a:pt x="629" y="448"/>
                </a:lnTo>
                <a:lnTo>
                  <a:pt x="596" y="474"/>
                </a:lnTo>
                <a:lnTo>
                  <a:pt x="563" y="503"/>
                </a:lnTo>
                <a:lnTo>
                  <a:pt x="532" y="533"/>
                </a:lnTo>
                <a:lnTo>
                  <a:pt x="532" y="533"/>
                </a:lnTo>
                <a:lnTo>
                  <a:pt x="501" y="564"/>
                </a:lnTo>
                <a:lnTo>
                  <a:pt x="473" y="597"/>
                </a:lnTo>
                <a:lnTo>
                  <a:pt x="447" y="631"/>
                </a:lnTo>
                <a:lnTo>
                  <a:pt x="423" y="666"/>
                </a:lnTo>
                <a:lnTo>
                  <a:pt x="399" y="702"/>
                </a:lnTo>
                <a:lnTo>
                  <a:pt x="380" y="737"/>
                </a:lnTo>
                <a:lnTo>
                  <a:pt x="362" y="773"/>
                </a:lnTo>
                <a:lnTo>
                  <a:pt x="345" y="811"/>
                </a:lnTo>
                <a:lnTo>
                  <a:pt x="331" y="851"/>
                </a:lnTo>
                <a:lnTo>
                  <a:pt x="319" y="889"/>
                </a:lnTo>
                <a:lnTo>
                  <a:pt x="307" y="927"/>
                </a:lnTo>
                <a:lnTo>
                  <a:pt x="300" y="967"/>
                </a:lnTo>
                <a:lnTo>
                  <a:pt x="293" y="1007"/>
                </a:lnTo>
                <a:lnTo>
                  <a:pt x="288" y="1048"/>
                </a:lnTo>
                <a:lnTo>
                  <a:pt x="283" y="1088"/>
                </a:lnTo>
                <a:lnTo>
                  <a:pt x="283" y="1128"/>
                </a:lnTo>
                <a:lnTo>
                  <a:pt x="283" y="1168"/>
                </a:lnTo>
                <a:lnTo>
                  <a:pt x="288" y="1209"/>
                </a:lnTo>
                <a:lnTo>
                  <a:pt x="293" y="1249"/>
                </a:lnTo>
                <a:lnTo>
                  <a:pt x="300" y="1289"/>
                </a:lnTo>
                <a:lnTo>
                  <a:pt x="307" y="1329"/>
                </a:lnTo>
                <a:lnTo>
                  <a:pt x="319" y="1367"/>
                </a:lnTo>
                <a:lnTo>
                  <a:pt x="331" y="1405"/>
                </a:lnTo>
                <a:lnTo>
                  <a:pt x="345" y="1445"/>
                </a:lnTo>
                <a:lnTo>
                  <a:pt x="362" y="1483"/>
                </a:lnTo>
                <a:lnTo>
                  <a:pt x="380" y="1519"/>
                </a:lnTo>
                <a:lnTo>
                  <a:pt x="399" y="1554"/>
                </a:lnTo>
                <a:lnTo>
                  <a:pt x="423" y="1590"/>
                </a:lnTo>
                <a:lnTo>
                  <a:pt x="447" y="1626"/>
                </a:lnTo>
                <a:lnTo>
                  <a:pt x="473" y="1659"/>
                </a:lnTo>
                <a:lnTo>
                  <a:pt x="501" y="1692"/>
                </a:lnTo>
                <a:lnTo>
                  <a:pt x="532" y="1723"/>
                </a:lnTo>
                <a:lnTo>
                  <a:pt x="532" y="1723"/>
                </a:lnTo>
                <a:lnTo>
                  <a:pt x="563" y="1753"/>
                </a:lnTo>
                <a:lnTo>
                  <a:pt x="596" y="1782"/>
                </a:lnTo>
                <a:lnTo>
                  <a:pt x="629" y="1808"/>
                </a:lnTo>
                <a:lnTo>
                  <a:pt x="664" y="1832"/>
                </a:lnTo>
                <a:lnTo>
                  <a:pt x="697" y="1855"/>
                </a:lnTo>
                <a:lnTo>
                  <a:pt x="735" y="1874"/>
                </a:lnTo>
                <a:lnTo>
                  <a:pt x="771" y="1893"/>
                </a:lnTo>
                <a:lnTo>
                  <a:pt x="809" y="1910"/>
                </a:lnTo>
                <a:lnTo>
                  <a:pt x="849" y="1924"/>
                </a:lnTo>
                <a:lnTo>
                  <a:pt x="887" y="1936"/>
                </a:lnTo>
                <a:lnTo>
                  <a:pt x="925" y="1948"/>
                </a:lnTo>
                <a:lnTo>
                  <a:pt x="965" y="1955"/>
                </a:lnTo>
                <a:lnTo>
                  <a:pt x="1005" y="1962"/>
                </a:lnTo>
                <a:lnTo>
                  <a:pt x="1045" y="1967"/>
                </a:lnTo>
                <a:lnTo>
                  <a:pt x="1085" y="1971"/>
                </a:lnTo>
                <a:lnTo>
                  <a:pt x="1126" y="1971"/>
                </a:lnTo>
                <a:lnTo>
                  <a:pt x="1166" y="1971"/>
                </a:lnTo>
                <a:lnTo>
                  <a:pt x="1206" y="1967"/>
                </a:lnTo>
                <a:lnTo>
                  <a:pt x="1246" y="1962"/>
                </a:lnTo>
                <a:lnTo>
                  <a:pt x="1287" y="1955"/>
                </a:lnTo>
                <a:lnTo>
                  <a:pt x="1324" y="1948"/>
                </a:lnTo>
                <a:lnTo>
                  <a:pt x="1365" y="1936"/>
                </a:lnTo>
                <a:lnTo>
                  <a:pt x="1402" y="1924"/>
                </a:lnTo>
                <a:lnTo>
                  <a:pt x="1443" y="1910"/>
                </a:lnTo>
                <a:lnTo>
                  <a:pt x="1478" y="1893"/>
                </a:lnTo>
                <a:lnTo>
                  <a:pt x="1516" y="1874"/>
                </a:lnTo>
                <a:lnTo>
                  <a:pt x="1551" y="1855"/>
                </a:lnTo>
                <a:lnTo>
                  <a:pt x="1587" y="1832"/>
                </a:lnTo>
                <a:lnTo>
                  <a:pt x="1622" y="1808"/>
                </a:lnTo>
                <a:lnTo>
                  <a:pt x="1656" y="1782"/>
                </a:lnTo>
                <a:lnTo>
                  <a:pt x="1689" y="1753"/>
                </a:lnTo>
                <a:lnTo>
                  <a:pt x="1719" y="1723"/>
                </a:lnTo>
                <a:lnTo>
                  <a:pt x="1719" y="1723"/>
                </a:lnTo>
                <a:lnTo>
                  <a:pt x="1764" y="1675"/>
                </a:lnTo>
                <a:lnTo>
                  <a:pt x="1805" y="1623"/>
                </a:lnTo>
                <a:lnTo>
                  <a:pt x="1842" y="1569"/>
                </a:lnTo>
                <a:lnTo>
                  <a:pt x="1873" y="1514"/>
                </a:lnTo>
                <a:lnTo>
                  <a:pt x="1902" y="1455"/>
                </a:lnTo>
                <a:lnTo>
                  <a:pt x="1923" y="1396"/>
                </a:lnTo>
                <a:lnTo>
                  <a:pt x="1942" y="1334"/>
                </a:lnTo>
                <a:lnTo>
                  <a:pt x="1956" y="1273"/>
                </a:lnTo>
                <a:lnTo>
                  <a:pt x="1963" y="1209"/>
                </a:lnTo>
                <a:lnTo>
                  <a:pt x="1968" y="1147"/>
                </a:lnTo>
                <a:lnTo>
                  <a:pt x="1968" y="1083"/>
                </a:lnTo>
                <a:lnTo>
                  <a:pt x="1961" y="1019"/>
                </a:lnTo>
                <a:lnTo>
                  <a:pt x="1949" y="955"/>
                </a:lnTo>
                <a:lnTo>
                  <a:pt x="1935" y="891"/>
                </a:lnTo>
                <a:lnTo>
                  <a:pt x="1913" y="830"/>
                </a:lnTo>
                <a:lnTo>
                  <a:pt x="1887" y="768"/>
                </a:lnTo>
                <a:lnTo>
                  <a:pt x="1206" y="1448"/>
                </a:lnTo>
                <a:lnTo>
                  <a:pt x="1206" y="1448"/>
                </a:lnTo>
                <a:lnTo>
                  <a:pt x="1194" y="1460"/>
                </a:lnTo>
                <a:lnTo>
                  <a:pt x="1182" y="1467"/>
                </a:lnTo>
                <a:lnTo>
                  <a:pt x="1159" y="1481"/>
                </a:lnTo>
                <a:lnTo>
                  <a:pt x="1133" y="1488"/>
                </a:lnTo>
                <a:lnTo>
                  <a:pt x="1104" y="1490"/>
                </a:lnTo>
                <a:lnTo>
                  <a:pt x="1078" y="1488"/>
                </a:lnTo>
                <a:lnTo>
                  <a:pt x="1052" y="1481"/>
                </a:lnTo>
                <a:lnTo>
                  <a:pt x="1026" y="1467"/>
                </a:lnTo>
                <a:lnTo>
                  <a:pt x="1017" y="1460"/>
                </a:lnTo>
                <a:lnTo>
                  <a:pt x="1005" y="1448"/>
                </a:lnTo>
                <a:lnTo>
                  <a:pt x="705" y="1147"/>
                </a:lnTo>
                <a:lnTo>
                  <a:pt x="705" y="114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63636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0" name="Freeform 37">
            <a:extLst>
              <a:ext uri="{FF2B5EF4-FFF2-40B4-BE49-F238E27FC236}">
                <a16:creationId xmlns:a16="http://schemas.microsoft.com/office/drawing/2014/main" id="{750BAEFF-6969-FE42-8D7E-0223BE136B1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806113" y="4530725"/>
            <a:ext cx="331787" cy="331788"/>
          </a:xfrm>
          <a:custGeom>
            <a:avLst/>
            <a:gdLst>
              <a:gd name="T0" fmla="*/ 1354 w 2252"/>
              <a:gd name="T1" fmla="*/ 24 h 2256"/>
              <a:gd name="T2" fmla="*/ 1661 w 2252"/>
              <a:gd name="T3" fmla="*/ 138 h 2256"/>
              <a:gd name="T4" fmla="*/ 1921 w 2252"/>
              <a:gd name="T5" fmla="*/ 332 h 2256"/>
              <a:gd name="T6" fmla="*/ 2115 w 2252"/>
              <a:gd name="T7" fmla="*/ 593 h 2256"/>
              <a:gd name="T8" fmla="*/ 2229 w 2252"/>
              <a:gd name="T9" fmla="*/ 901 h 2256"/>
              <a:gd name="T10" fmla="*/ 2250 w 2252"/>
              <a:gd name="T11" fmla="*/ 1185 h 2256"/>
              <a:gd name="T12" fmla="*/ 2184 w 2252"/>
              <a:gd name="T13" fmla="*/ 1514 h 2256"/>
              <a:gd name="T14" fmla="*/ 2028 w 2252"/>
              <a:gd name="T15" fmla="*/ 1801 h 2256"/>
              <a:gd name="T16" fmla="*/ 1798 w 2252"/>
              <a:gd name="T17" fmla="*/ 2031 h 2256"/>
              <a:gd name="T18" fmla="*/ 1512 w 2252"/>
              <a:gd name="T19" fmla="*/ 2187 h 2256"/>
              <a:gd name="T20" fmla="*/ 1183 w 2252"/>
              <a:gd name="T21" fmla="*/ 2253 h 2256"/>
              <a:gd name="T22" fmla="*/ 899 w 2252"/>
              <a:gd name="T23" fmla="*/ 2232 h 2256"/>
              <a:gd name="T24" fmla="*/ 592 w 2252"/>
              <a:gd name="T25" fmla="*/ 2118 h 2256"/>
              <a:gd name="T26" fmla="*/ 332 w 2252"/>
              <a:gd name="T27" fmla="*/ 1924 h 2256"/>
              <a:gd name="T28" fmla="*/ 138 w 2252"/>
              <a:gd name="T29" fmla="*/ 1663 h 2256"/>
              <a:gd name="T30" fmla="*/ 24 w 2252"/>
              <a:gd name="T31" fmla="*/ 1355 h 2256"/>
              <a:gd name="T32" fmla="*/ 3 w 2252"/>
              <a:gd name="T33" fmla="*/ 1071 h 2256"/>
              <a:gd name="T34" fmla="*/ 69 w 2252"/>
              <a:gd name="T35" fmla="*/ 742 h 2256"/>
              <a:gd name="T36" fmla="*/ 225 w 2252"/>
              <a:gd name="T37" fmla="*/ 455 h 2256"/>
              <a:gd name="T38" fmla="*/ 455 w 2252"/>
              <a:gd name="T39" fmla="*/ 226 h 2256"/>
              <a:gd name="T40" fmla="*/ 741 w 2252"/>
              <a:gd name="T41" fmla="*/ 69 h 2256"/>
              <a:gd name="T42" fmla="*/ 1070 w 2252"/>
              <a:gd name="T43" fmla="*/ 3 h 2256"/>
              <a:gd name="T44" fmla="*/ 1084 w 2252"/>
              <a:gd name="T45" fmla="*/ 285 h 2256"/>
              <a:gd name="T46" fmla="*/ 838 w 2252"/>
              <a:gd name="T47" fmla="*/ 337 h 2256"/>
              <a:gd name="T48" fmla="*/ 623 w 2252"/>
              <a:gd name="T49" fmla="*/ 453 h 2256"/>
              <a:gd name="T50" fmla="*/ 452 w 2252"/>
              <a:gd name="T51" fmla="*/ 623 h 2256"/>
              <a:gd name="T52" fmla="*/ 336 w 2252"/>
              <a:gd name="T53" fmla="*/ 839 h 2256"/>
              <a:gd name="T54" fmla="*/ 284 w 2252"/>
              <a:gd name="T55" fmla="*/ 1085 h 2256"/>
              <a:gd name="T56" fmla="*/ 301 w 2252"/>
              <a:gd name="T57" fmla="*/ 1296 h 2256"/>
              <a:gd name="T58" fmla="*/ 386 w 2252"/>
              <a:gd name="T59" fmla="*/ 1528 h 2256"/>
              <a:gd name="T60" fmla="*/ 533 w 2252"/>
              <a:gd name="T61" fmla="*/ 1723 h 2256"/>
              <a:gd name="T62" fmla="*/ 727 w 2252"/>
              <a:gd name="T63" fmla="*/ 1869 h 2256"/>
              <a:gd name="T64" fmla="*/ 958 w 2252"/>
              <a:gd name="T65" fmla="*/ 1955 h 2256"/>
              <a:gd name="T66" fmla="*/ 1169 w 2252"/>
              <a:gd name="T67" fmla="*/ 1971 h 2256"/>
              <a:gd name="T68" fmla="*/ 1415 w 2252"/>
              <a:gd name="T69" fmla="*/ 1919 h 2256"/>
              <a:gd name="T70" fmla="*/ 1630 w 2252"/>
              <a:gd name="T71" fmla="*/ 1803 h 2256"/>
              <a:gd name="T72" fmla="*/ 1801 w 2252"/>
              <a:gd name="T73" fmla="*/ 1633 h 2256"/>
              <a:gd name="T74" fmla="*/ 1917 w 2252"/>
              <a:gd name="T75" fmla="*/ 1417 h 2256"/>
              <a:gd name="T76" fmla="*/ 1969 w 2252"/>
              <a:gd name="T77" fmla="*/ 1171 h 2256"/>
              <a:gd name="T78" fmla="*/ 1952 w 2252"/>
              <a:gd name="T79" fmla="*/ 960 h 2256"/>
              <a:gd name="T80" fmla="*/ 1867 w 2252"/>
              <a:gd name="T81" fmla="*/ 728 h 2256"/>
              <a:gd name="T82" fmla="*/ 1720 w 2252"/>
              <a:gd name="T83" fmla="*/ 533 h 2256"/>
              <a:gd name="T84" fmla="*/ 1526 w 2252"/>
              <a:gd name="T85" fmla="*/ 387 h 2256"/>
              <a:gd name="T86" fmla="*/ 1294 w 2252"/>
              <a:gd name="T87" fmla="*/ 301 h 2256"/>
              <a:gd name="T88" fmla="*/ 1126 w 2252"/>
              <a:gd name="T89" fmla="*/ 285 h 2256"/>
              <a:gd name="T90" fmla="*/ 854 w 2252"/>
              <a:gd name="T91" fmla="*/ 659 h 2256"/>
              <a:gd name="T92" fmla="*/ 698 w 2252"/>
              <a:gd name="T93" fmla="*/ 659 h 2256"/>
              <a:gd name="T94" fmla="*/ 644 w 2252"/>
              <a:gd name="T95" fmla="*/ 723 h 2256"/>
              <a:gd name="T96" fmla="*/ 667 w 2252"/>
              <a:gd name="T97" fmla="*/ 867 h 2256"/>
              <a:gd name="T98" fmla="*/ 658 w 2252"/>
              <a:gd name="T99" fmla="*/ 1400 h 2256"/>
              <a:gd name="T100" fmla="*/ 658 w 2252"/>
              <a:gd name="T101" fmla="*/ 1557 h 2256"/>
              <a:gd name="T102" fmla="*/ 722 w 2252"/>
              <a:gd name="T103" fmla="*/ 1611 h 2256"/>
              <a:gd name="T104" fmla="*/ 866 w 2252"/>
              <a:gd name="T105" fmla="*/ 1588 h 2256"/>
              <a:gd name="T106" fmla="*/ 1398 w 2252"/>
              <a:gd name="T107" fmla="*/ 1597 h 2256"/>
              <a:gd name="T108" fmla="*/ 1555 w 2252"/>
              <a:gd name="T109" fmla="*/ 1597 h 2256"/>
              <a:gd name="T110" fmla="*/ 1609 w 2252"/>
              <a:gd name="T111" fmla="*/ 1533 h 2256"/>
              <a:gd name="T112" fmla="*/ 1585 w 2252"/>
              <a:gd name="T113" fmla="*/ 1389 h 2256"/>
              <a:gd name="T114" fmla="*/ 1595 w 2252"/>
              <a:gd name="T115" fmla="*/ 856 h 2256"/>
              <a:gd name="T116" fmla="*/ 1595 w 2252"/>
              <a:gd name="T117" fmla="*/ 699 h 2256"/>
              <a:gd name="T118" fmla="*/ 1531 w 2252"/>
              <a:gd name="T119" fmla="*/ 645 h 2256"/>
              <a:gd name="T120" fmla="*/ 1387 w 2252"/>
              <a:gd name="T121" fmla="*/ 668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52" h="2256">
                <a:moveTo>
                  <a:pt x="1126" y="0"/>
                </a:moveTo>
                <a:lnTo>
                  <a:pt x="1126" y="0"/>
                </a:lnTo>
                <a:lnTo>
                  <a:pt x="1183" y="3"/>
                </a:lnTo>
                <a:lnTo>
                  <a:pt x="1242" y="5"/>
                </a:lnTo>
                <a:lnTo>
                  <a:pt x="1297" y="15"/>
                </a:lnTo>
                <a:lnTo>
                  <a:pt x="1354" y="24"/>
                </a:lnTo>
                <a:lnTo>
                  <a:pt x="1408" y="36"/>
                </a:lnTo>
                <a:lnTo>
                  <a:pt x="1460" y="50"/>
                </a:lnTo>
                <a:lnTo>
                  <a:pt x="1512" y="69"/>
                </a:lnTo>
                <a:lnTo>
                  <a:pt x="1564" y="90"/>
                </a:lnTo>
                <a:lnTo>
                  <a:pt x="1614" y="112"/>
                </a:lnTo>
                <a:lnTo>
                  <a:pt x="1661" y="138"/>
                </a:lnTo>
                <a:lnTo>
                  <a:pt x="1708" y="164"/>
                </a:lnTo>
                <a:lnTo>
                  <a:pt x="1756" y="195"/>
                </a:lnTo>
                <a:lnTo>
                  <a:pt x="1798" y="226"/>
                </a:lnTo>
                <a:lnTo>
                  <a:pt x="1841" y="259"/>
                </a:lnTo>
                <a:lnTo>
                  <a:pt x="1883" y="294"/>
                </a:lnTo>
                <a:lnTo>
                  <a:pt x="1921" y="332"/>
                </a:lnTo>
                <a:lnTo>
                  <a:pt x="1959" y="370"/>
                </a:lnTo>
                <a:lnTo>
                  <a:pt x="1995" y="413"/>
                </a:lnTo>
                <a:lnTo>
                  <a:pt x="2028" y="455"/>
                </a:lnTo>
                <a:lnTo>
                  <a:pt x="2058" y="498"/>
                </a:lnTo>
                <a:lnTo>
                  <a:pt x="2089" y="545"/>
                </a:lnTo>
                <a:lnTo>
                  <a:pt x="2115" y="593"/>
                </a:lnTo>
                <a:lnTo>
                  <a:pt x="2141" y="640"/>
                </a:lnTo>
                <a:lnTo>
                  <a:pt x="2163" y="690"/>
                </a:lnTo>
                <a:lnTo>
                  <a:pt x="2184" y="742"/>
                </a:lnTo>
                <a:lnTo>
                  <a:pt x="2203" y="794"/>
                </a:lnTo>
                <a:lnTo>
                  <a:pt x="2217" y="846"/>
                </a:lnTo>
                <a:lnTo>
                  <a:pt x="2229" y="901"/>
                </a:lnTo>
                <a:lnTo>
                  <a:pt x="2238" y="957"/>
                </a:lnTo>
                <a:lnTo>
                  <a:pt x="2248" y="1012"/>
                </a:lnTo>
                <a:lnTo>
                  <a:pt x="2250" y="1071"/>
                </a:lnTo>
                <a:lnTo>
                  <a:pt x="2252" y="1128"/>
                </a:lnTo>
                <a:lnTo>
                  <a:pt x="2252" y="1128"/>
                </a:lnTo>
                <a:lnTo>
                  <a:pt x="2250" y="1185"/>
                </a:lnTo>
                <a:lnTo>
                  <a:pt x="2248" y="1244"/>
                </a:lnTo>
                <a:lnTo>
                  <a:pt x="2238" y="1299"/>
                </a:lnTo>
                <a:lnTo>
                  <a:pt x="2229" y="1355"/>
                </a:lnTo>
                <a:lnTo>
                  <a:pt x="2217" y="1410"/>
                </a:lnTo>
                <a:lnTo>
                  <a:pt x="2203" y="1462"/>
                </a:lnTo>
                <a:lnTo>
                  <a:pt x="2184" y="1514"/>
                </a:lnTo>
                <a:lnTo>
                  <a:pt x="2163" y="1566"/>
                </a:lnTo>
                <a:lnTo>
                  <a:pt x="2141" y="1616"/>
                </a:lnTo>
                <a:lnTo>
                  <a:pt x="2115" y="1663"/>
                </a:lnTo>
                <a:lnTo>
                  <a:pt x="2089" y="1711"/>
                </a:lnTo>
                <a:lnTo>
                  <a:pt x="2058" y="1758"/>
                </a:lnTo>
                <a:lnTo>
                  <a:pt x="2028" y="1801"/>
                </a:lnTo>
                <a:lnTo>
                  <a:pt x="1995" y="1843"/>
                </a:lnTo>
                <a:lnTo>
                  <a:pt x="1959" y="1886"/>
                </a:lnTo>
                <a:lnTo>
                  <a:pt x="1921" y="1924"/>
                </a:lnTo>
                <a:lnTo>
                  <a:pt x="1883" y="1962"/>
                </a:lnTo>
                <a:lnTo>
                  <a:pt x="1841" y="1997"/>
                </a:lnTo>
                <a:lnTo>
                  <a:pt x="1798" y="2031"/>
                </a:lnTo>
                <a:lnTo>
                  <a:pt x="1756" y="2061"/>
                </a:lnTo>
                <a:lnTo>
                  <a:pt x="1708" y="2092"/>
                </a:lnTo>
                <a:lnTo>
                  <a:pt x="1661" y="2118"/>
                </a:lnTo>
                <a:lnTo>
                  <a:pt x="1614" y="2144"/>
                </a:lnTo>
                <a:lnTo>
                  <a:pt x="1564" y="2166"/>
                </a:lnTo>
                <a:lnTo>
                  <a:pt x="1512" y="2187"/>
                </a:lnTo>
                <a:lnTo>
                  <a:pt x="1460" y="2206"/>
                </a:lnTo>
                <a:lnTo>
                  <a:pt x="1408" y="2220"/>
                </a:lnTo>
                <a:lnTo>
                  <a:pt x="1354" y="2232"/>
                </a:lnTo>
                <a:lnTo>
                  <a:pt x="1297" y="2244"/>
                </a:lnTo>
                <a:lnTo>
                  <a:pt x="1242" y="2251"/>
                </a:lnTo>
                <a:lnTo>
                  <a:pt x="1183" y="2253"/>
                </a:lnTo>
                <a:lnTo>
                  <a:pt x="1126" y="2256"/>
                </a:lnTo>
                <a:lnTo>
                  <a:pt x="1126" y="2256"/>
                </a:lnTo>
                <a:lnTo>
                  <a:pt x="1070" y="2253"/>
                </a:lnTo>
                <a:lnTo>
                  <a:pt x="1011" y="2251"/>
                </a:lnTo>
                <a:lnTo>
                  <a:pt x="956" y="2244"/>
                </a:lnTo>
                <a:lnTo>
                  <a:pt x="899" y="2232"/>
                </a:lnTo>
                <a:lnTo>
                  <a:pt x="845" y="2220"/>
                </a:lnTo>
                <a:lnTo>
                  <a:pt x="793" y="2206"/>
                </a:lnTo>
                <a:lnTo>
                  <a:pt x="741" y="2187"/>
                </a:lnTo>
                <a:lnTo>
                  <a:pt x="689" y="2166"/>
                </a:lnTo>
                <a:lnTo>
                  <a:pt x="639" y="2144"/>
                </a:lnTo>
                <a:lnTo>
                  <a:pt x="592" y="2118"/>
                </a:lnTo>
                <a:lnTo>
                  <a:pt x="544" y="2092"/>
                </a:lnTo>
                <a:lnTo>
                  <a:pt x="497" y="2061"/>
                </a:lnTo>
                <a:lnTo>
                  <a:pt x="455" y="2031"/>
                </a:lnTo>
                <a:lnTo>
                  <a:pt x="412" y="1997"/>
                </a:lnTo>
                <a:lnTo>
                  <a:pt x="369" y="1962"/>
                </a:lnTo>
                <a:lnTo>
                  <a:pt x="332" y="1924"/>
                </a:lnTo>
                <a:lnTo>
                  <a:pt x="294" y="1886"/>
                </a:lnTo>
                <a:lnTo>
                  <a:pt x="258" y="1843"/>
                </a:lnTo>
                <a:lnTo>
                  <a:pt x="225" y="1801"/>
                </a:lnTo>
                <a:lnTo>
                  <a:pt x="194" y="1758"/>
                </a:lnTo>
                <a:lnTo>
                  <a:pt x="164" y="1711"/>
                </a:lnTo>
                <a:lnTo>
                  <a:pt x="138" y="1663"/>
                </a:lnTo>
                <a:lnTo>
                  <a:pt x="112" y="1616"/>
                </a:lnTo>
                <a:lnTo>
                  <a:pt x="90" y="1566"/>
                </a:lnTo>
                <a:lnTo>
                  <a:pt x="69" y="1514"/>
                </a:lnTo>
                <a:lnTo>
                  <a:pt x="50" y="1462"/>
                </a:lnTo>
                <a:lnTo>
                  <a:pt x="36" y="1410"/>
                </a:lnTo>
                <a:lnTo>
                  <a:pt x="24" y="1355"/>
                </a:lnTo>
                <a:lnTo>
                  <a:pt x="12" y="1299"/>
                </a:lnTo>
                <a:lnTo>
                  <a:pt x="5" y="1244"/>
                </a:lnTo>
                <a:lnTo>
                  <a:pt x="3" y="1185"/>
                </a:lnTo>
                <a:lnTo>
                  <a:pt x="0" y="1128"/>
                </a:lnTo>
                <a:lnTo>
                  <a:pt x="0" y="1128"/>
                </a:lnTo>
                <a:lnTo>
                  <a:pt x="3" y="1071"/>
                </a:lnTo>
                <a:lnTo>
                  <a:pt x="5" y="1012"/>
                </a:lnTo>
                <a:lnTo>
                  <a:pt x="12" y="957"/>
                </a:lnTo>
                <a:lnTo>
                  <a:pt x="24" y="901"/>
                </a:lnTo>
                <a:lnTo>
                  <a:pt x="36" y="846"/>
                </a:lnTo>
                <a:lnTo>
                  <a:pt x="50" y="794"/>
                </a:lnTo>
                <a:lnTo>
                  <a:pt x="69" y="742"/>
                </a:lnTo>
                <a:lnTo>
                  <a:pt x="90" y="690"/>
                </a:lnTo>
                <a:lnTo>
                  <a:pt x="112" y="640"/>
                </a:lnTo>
                <a:lnTo>
                  <a:pt x="138" y="593"/>
                </a:lnTo>
                <a:lnTo>
                  <a:pt x="164" y="545"/>
                </a:lnTo>
                <a:lnTo>
                  <a:pt x="194" y="498"/>
                </a:lnTo>
                <a:lnTo>
                  <a:pt x="225" y="455"/>
                </a:lnTo>
                <a:lnTo>
                  <a:pt x="258" y="413"/>
                </a:lnTo>
                <a:lnTo>
                  <a:pt x="294" y="370"/>
                </a:lnTo>
                <a:lnTo>
                  <a:pt x="332" y="332"/>
                </a:lnTo>
                <a:lnTo>
                  <a:pt x="369" y="294"/>
                </a:lnTo>
                <a:lnTo>
                  <a:pt x="412" y="259"/>
                </a:lnTo>
                <a:lnTo>
                  <a:pt x="455" y="226"/>
                </a:lnTo>
                <a:lnTo>
                  <a:pt x="497" y="195"/>
                </a:lnTo>
                <a:lnTo>
                  <a:pt x="544" y="164"/>
                </a:lnTo>
                <a:lnTo>
                  <a:pt x="592" y="138"/>
                </a:lnTo>
                <a:lnTo>
                  <a:pt x="639" y="112"/>
                </a:lnTo>
                <a:lnTo>
                  <a:pt x="689" y="90"/>
                </a:lnTo>
                <a:lnTo>
                  <a:pt x="741" y="69"/>
                </a:lnTo>
                <a:lnTo>
                  <a:pt x="793" y="50"/>
                </a:lnTo>
                <a:lnTo>
                  <a:pt x="845" y="36"/>
                </a:lnTo>
                <a:lnTo>
                  <a:pt x="899" y="24"/>
                </a:lnTo>
                <a:lnTo>
                  <a:pt x="956" y="15"/>
                </a:lnTo>
                <a:lnTo>
                  <a:pt x="1011" y="5"/>
                </a:lnTo>
                <a:lnTo>
                  <a:pt x="1070" y="3"/>
                </a:lnTo>
                <a:lnTo>
                  <a:pt x="1126" y="0"/>
                </a:lnTo>
                <a:lnTo>
                  <a:pt x="1126" y="0"/>
                </a:lnTo>
                <a:lnTo>
                  <a:pt x="1126" y="0"/>
                </a:lnTo>
                <a:close/>
                <a:moveTo>
                  <a:pt x="1126" y="285"/>
                </a:moveTo>
                <a:lnTo>
                  <a:pt x="1126" y="285"/>
                </a:lnTo>
                <a:lnTo>
                  <a:pt x="1084" y="285"/>
                </a:lnTo>
                <a:lnTo>
                  <a:pt x="1041" y="289"/>
                </a:lnTo>
                <a:lnTo>
                  <a:pt x="999" y="294"/>
                </a:lnTo>
                <a:lnTo>
                  <a:pt x="958" y="301"/>
                </a:lnTo>
                <a:lnTo>
                  <a:pt x="916" y="311"/>
                </a:lnTo>
                <a:lnTo>
                  <a:pt x="876" y="323"/>
                </a:lnTo>
                <a:lnTo>
                  <a:pt x="838" y="337"/>
                </a:lnTo>
                <a:lnTo>
                  <a:pt x="800" y="351"/>
                </a:lnTo>
                <a:lnTo>
                  <a:pt x="762" y="368"/>
                </a:lnTo>
                <a:lnTo>
                  <a:pt x="727" y="387"/>
                </a:lnTo>
                <a:lnTo>
                  <a:pt x="691" y="408"/>
                </a:lnTo>
                <a:lnTo>
                  <a:pt x="656" y="429"/>
                </a:lnTo>
                <a:lnTo>
                  <a:pt x="623" y="453"/>
                </a:lnTo>
                <a:lnTo>
                  <a:pt x="592" y="479"/>
                </a:lnTo>
                <a:lnTo>
                  <a:pt x="561" y="505"/>
                </a:lnTo>
                <a:lnTo>
                  <a:pt x="533" y="533"/>
                </a:lnTo>
                <a:lnTo>
                  <a:pt x="504" y="562"/>
                </a:lnTo>
                <a:lnTo>
                  <a:pt x="478" y="593"/>
                </a:lnTo>
                <a:lnTo>
                  <a:pt x="452" y="623"/>
                </a:lnTo>
                <a:lnTo>
                  <a:pt x="429" y="657"/>
                </a:lnTo>
                <a:lnTo>
                  <a:pt x="407" y="692"/>
                </a:lnTo>
                <a:lnTo>
                  <a:pt x="386" y="728"/>
                </a:lnTo>
                <a:lnTo>
                  <a:pt x="367" y="763"/>
                </a:lnTo>
                <a:lnTo>
                  <a:pt x="350" y="801"/>
                </a:lnTo>
                <a:lnTo>
                  <a:pt x="336" y="839"/>
                </a:lnTo>
                <a:lnTo>
                  <a:pt x="322" y="877"/>
                </a:lnTo>
                <a:lnTo>
                  <a:pt x="310" y="917"/>
                </a:lnTo>
                <a:lnTo>
                  <a:pt x="301" y="960"/>
                </a:lnTo>
                <a:lnTo>
                  <a:pt x="294" y="1000"/>
                </a:lnTo>
                <a:lnTo>
                  <a:pt x="289" y="1043"/>
                </a:lnTo>
                <a:lnTo>
                  <a:pt x="284" y="1085"/>
                </a:lnTo>
                <a:lnTo>
                  <a:pt x="284" y="1128"/>
                </a:lnTo>
                <a:lnTo>
                  <a:pt x="284" y="1128"/>
                </a:lnTo>
                <a:lnTo>
                  <a:pt x="284" y="1171"/>
                </a:lnTo>
                <a:lnTo>
                  <a:pt x="289" y="1213"/>
                </a:lnTo>
                <a:lnTo>
                  <a:pt x="294" y="1256"/>
                </a:lnTo>
                <a:lnTo>
                  <a:pt x="301" y="1296"/>
                </a:lnTo>
                <a:lnTo>
                  <a:pt x="310" y="1339"/>
                </a:lnTo>
                <a:lnTo>
                  <a:pt x="322" y="1379"/>
                </a:lnTo>
                <a:lnTo>
                  <a:pt x="336" y="1417"/>
                </a:lnTo>
                <a:lnTo>
                  <a:pt x="350" y="1455"/>
                </a:lnTo>
                <a:lnTo>
                  <a:pt x="367" y="1493"/>
                </a:lnTo>
                <a:lnTo>
                  <a:pt x="386" y="1528"/>
                </a:lnTo>
                <a:lnTo>
                  <a:pt x="407" y="1564"/>
                </a:lnTo>
                <a:lnTo>
                  <a:pt x="429" y="1599"/>
                </a:lnTo>
                <a:lnTo>
                  <a:pt x="452" y="1633"/>
                </a:lnTo>
                <a:lnTo>
                  <a:pt x="478" y="1663"/>
                </a:lnTo>
                <a:lnTo>
                  <a:pt x="504" y="1694"/>
                </a:lnTo>
                <a:lnTo>
                  <a:pt x="533" y="1723"/>
                </a:lnTo>
                <a:lnTo>
                  <a:pt x="561" y="1751"/>
                </a:lnTo>
                <a:lnTo>
                  <a:pt x="592" y="1777"/>
                </a:lnTo>
                <a:lnTo>
                  <a:pt x="623" y="1803"/>
                </a:lnTo>
                <a:lnTo>
                  <a:pt x="656" y="1827"/>
                </a:lnTo>
                <a:lnTo>
                  <a:pt x="691" y="1848"/>
                </a:lnTo>
                <a:lnTo>
                  <a:pt x="727" y="1869"/>
                </a:lnTo>
                <a:lnTo>
                  <a:pt x="762" y="1888"/>
                </a:lnTo>
                <a:lnTo>
                  <a:pt x="800" y="1905"/>
                </a:lnTo>
                <a:lnTo>
                  <a:pt x="838" y="1919"/>
                </a:lnTo>
                <a:lnTo>
                  <a:pt x="876" y="1933"/>
                </a:lnTo>
                <a:lnTo>
                  <a:pt x="916" y="1945"/>
                </a:lnTo>
                <a:lnTo>
                  <a:pt x="958" y="1955"/>
                </a:lnTo>
                <a:lnTo>
                  <a:pt x="999" y="1962"/>
                </a:lnTo>
                <a:lnTo>
                  <a:pt x="1041" y="1967"/>
                </a:lnTo>
                <a:lnTo>
                  <a:pt x="1084" y="1971"/>
                </a:lnTo>
                <a:lnTo>
                  <a:pt x="1126" y="1971"/>
                </a:lnTo>
                <a:lnTo>
                  <a:pt x="1126" y="1971"/>
                </a:lnTo>
                <a:lnTo>
                  <a:pt x="1169" y="1971"/>
                </a:lnTo>
                <a:lnTo>
                  <a:pt x="1212" y="1967"/>
                </a:lnTo>
                <a:lnTo>
                  <a:pt x="1254" y="1962"/>
                </a:lnTo>
                <a:lnTo>
                  <a:pt x="1294" y="1955"/>
                </a:lnTo>
                <a:lnTo>
                  <a:pt x="1337" y="1945"/>
                </a:lnTo>
                <a:lnTo>
                  <a:pt x="1377" y="1933"/>
                </a:lnTo>
                <a:lnTo>
                  <a:pt x="1415" y="1919"/>
                </a:lnTo>
                <a:lnTo>
                  <a:pt x="1453" y="1905"/>
                </a:lnTo>
                <a:lnTo>
                  <a:pt x="1491" y="1888"/>
                </a:lnTo>
                <a:lnTo>
                  <a:pt x="1526" y="1869"/>
                </a:lnTo>
                <a:lnTo>
                  <a:pt x="1562" y="1848"/>
                </a:lnTo>
                <a:lnTo>
                  <a:pt x="1597" y="1827"/>
                </a:lnTo>
                <a:lnTo>
                  <a:pt x="1630" y="1803"/>
                </a:lnTo>
                <a:lnTo>
                  <a:pt x="1661" y="1777"/>
                </a:lnTo>
                <a:lnTo>
                  <a:pt x="1692" y="1751"/>
                </a:lnTo>
                <a:lnTo>
                  <a:pt x="1720" y="1723"/>
                </a:lnTo>
                <a:lnTo>
                  <a:pt x="1749" y="1694"/>
                </a:lnTo>
                <a:lnTo>
                  <a:pt x="1775" y="1663"/>
                </a:lnTo>
                <a:lnTo>
                  <a:pt x="1801" y="1633"/>
                </a:lnTo>
                <a:lnTo>
                  <a:pt x="1824" y="1599"/>
                </a:lnTo>
                <a:lnTo>
                  <a:pt x="1846" y="1564"/>
                </a:lnTo>
                <a:lnTo>
                  <a:pt x="1867" y="1528"/>
                </a:lnTo>
                <a:lnTo>
                  <a:pt x="1886" y="1493"/>
                </a:lnTo>
                <a:lnTo>
                  <a:pt x="1902" y="1455"/>
                </a:lnTo>
                <a:lnTo>
                  <a:pt x="1917" y="1417"/>
                </a:lnTo>
                <a:lnTo>
                  <a:pt x="1931" y="1379"/>
                </a:lnTo>
                <a:lnTo>
                  <a:pt x="1943" y="1339"/>
                </a:lnTo>
                <a:lnTo>
                  <a:pt x="1952" y="1296"/>
                </a:lnTo>
                <a:lnTo>
                  <a:pt x="1959" y="1256"/>
                </a:lnTo>
                <a:lnTo>
                  <a:pt x="1964" y="1213"/>
                </a:lnTo>
                <a:lnTo>
                  <a:pt x="1969" y="1171"/>
                </a:lnTo>
                <a:lnTo>
                  <a:pt x="1969" y="1128"/>
                </a:lnTo>
                <a:lnTo>
                  <a:pt x="1969" y="1128"/>
                </a:lnTo>
                <a:lnTo>
                  <a:pt x="1969" y="1085"/>
                </a:lnTo>
                <a:lnTo>
                  <a:pt x="1964" y="1043"/>
                </a:lnTo>
                <a:lnTo>
                  <a:pt x="1959" y="1000"/>
                </a:lnTo>
                <a:lnTo>
                  <a:pt x="1952" y="960"/>
                </a:lnTo>
                <a:lnTo>
                  <a:pt x="1943" y="917"/>
                </a:lnTo>
                <a:lnTo>
                  <a:pt x="1931" y="877"/>
                </a:lnTo>
                <a:lnTo>
                  <a:pt x="1917" y="839"/>
                </a:lnTo>
                <a:lnTo>
                  <a:pt x="1902" y="801"/>
                </a:lnTo>
                <a:lnTo>
                  <a:pt x="1886" y="763"/>
                </a:lnTo>
                <a:lnTo>
                  <a:pt x="1867" y="728"/>
                </a:lnTo>
                <a:lnTo>
                  <a:pt x="1846" y="692"/>
                </a:lnTo>
                <a:lnTo>
                  <a:pt x="1824" y="657"/>
                </a:lnTo>
                <a:lnTo>
                  <a:pt x="1801" y="623"/>
                </a:lnTo>
                <a:lnTo>
                  <a:pt x="1775" y="593"/>
                </a:lnTo>
                <a:lnTo>
                  <a:pt x="1749" y="562"/>
                </a:lnTo>
                <a:lnTo>
                  <a:pt x="1720" y="533"/>
                </a:lnTo>
                <a:lnTo>
                  <a:pt x="1692" y="505"/>
                </a:lnTo>
                <a:lnTo>
                  <a:pt x="1661" y="479"/>
                </a:lnTo>
                <a:lnTo>
                  <a:pt x="1630" y="453"/>
                </a:lnTo>
                <a:lnTo>
                  <a:pt x="1597" y="429"/>
                </a:lnTo>
                <a:lnTo>
                  <a:pt x="1562" y="408"/>
                </a:lnTo>
                <a:lnTo>
                  <a:pt x="1526" y="387"/>
                </a:lnTo>
                <a:lnTo>
                  <a:pt x="1491" y="368"/>
                </a:lnTo>
                <a:lnTo>
                  <a:pt x="1453" y="351"/>
                </a:lnTo>
                <a:lnTo>
                  <a:pt x="1415" y="337"/>
                </a:lnTo>
                <a:lnTo>
                  <a:pt x="1377" y="323"/>
                </a:lnTo>
                <a:lnTo>
                  <a:pt x="1337" y="311"/>
                </a:lnTo>
                <a:lnTo>
                  <a:pt x="1294" y="301"/>
                </a:lnTo>
                <a:lnTo>
                  <a:pt x="1254" y="294"/>
                </a:lnTo>
                <a:lnTo>
                  <a:pt x="1212" y="289"/>
                </a:lnTo>
                <a:lnTo>
                  <a:pt x="1169" y="285"/>
                </a:lnTo>
                <a:lnTo>
                  <a:pt x="1126" y="285"/>
                </a:lnTo>
                <a:lnTo>
                  <a:pt x="1126" y="285"/>
                </a:lnTo>
                <a:lnTo>
                  <a:pt x="1126" y="285"/>
                </a:lnTo>
                <a:close/>
                <a:moveTo>
                  <a:pt x="1377" y="678"/>
                </a:moveTo>
                <a:lnTo>
                  <a:pt x="1126" y="927"/>
                </a:lnTo>
                <a:lnTo>
                  <a:pt x="876" y="678"/>
                </a:lnTo>
                <a:lnTo>
                  <a:pt x="876" y="678"/>
                </a:lnTo>
                <a:lnTo>
                  <a:pt x="866" y="668"/>
                </a:lnTo>
                <a:lnTo>
                  <a:pt x="854" y="659"/>
                </a:lnTo>
                <a:lnTo>
                  <a:pt x="831" y="645"/>
                </a:lnTo>
                <a:lnTo>
                  <a:pt x="805" y="638"/>
                </a:lnTo>
                <a:lnTo>
                  <a:pt x="776" y="635"/>
                </a:lnTo>
                <a:lnTo>
                  <a:pt x="750" y="638"/>
                </a:lnTo>
                <a:lnTo>
                  <a:pt x="722" y="645"/>
                </a:lnTo>
                <a:lnTo>
                  <a:pt x="698" y="659"/>
                </a:lnTo>
                <a:lnTo>
                  <a:pt x="686" y="668"/>
                </a:lnTo>
                <a:lnTo>
                  <a:pt x="677" y="678"/>
                </a:lnTo>
                <a:lnTo>
                  <a:pt x="677" y="678"/>
                </a:lnTo>
                <a:lnTo>
                  <a:pt x="667" y="687"/>
                </a:lnTo>
                <a:lnTo>
                  <a:pt x="658" y="699"/>
                </a:lnTo>
                <a:lnTo>
                  <a:pt x="644" y="723"/>
                </a:lnTo>
                <a:lnTo>
                  <a:pt x="637" y="751"/>
                </a:lnTo>
                <a:lnTo>
                  <a:pt x="634" y="777"/>
                </a:lnTo>
                <a:lnTo>
                  <a:pt x="637" y="806"/>
                </a:lnTo>
                <a:lnTo>
                  <a:pt x="644" y="832"/>
                </a:lnTo>
                <a:lnTo>
                  <a:pt x="658" y="856"/>
                </a:lnTo>
                <a:lnTo>
                  <a:pt x="667" y="867"/>
                </a:lnTo>
                <a:lnTo>
                  <a:pt x="677" y="877"/>
                </a:lnTo>
                <a:lnTo>
                  <a:pt x="925" y="1128"/>
                </a:lnTo>
                <a:lnTo>
                  <a:pt x="677" y="1379"/>
                </a:lnTo>
                <a:lnTo>
                  <a:pt x="677" y="1379"/>
                </a:lnTo>
                <a:lnTo>
                  <a:pt x="667" y="1389"/>
                </a:lnTo>
                <a:lnTo>
                  <a:pt x="658" y="1400"/>
                </a:lnTo>
                <a:lnTo>
                  <a:pt x="644" y="1424"/>
                </a:lnTo>
                <a:lnTo>
                  <a:pt x="637" y="1450"/>
                </a:lnTo>
                <a:lnTo>
                  <a:pt x="634" y="1479"/>
                </a:lnTo>
                <a:lnTo>
                  <a:pt x="637" y="1505"/>
                </a:lnTo>
                <a:lnTo>
                  <a:pt x="644" y="1533"/>
                </a:lnTo>
                <a:lnTo>
                  <a:pt x="658" y="1557"/>
                </a:lnTo>
                <a:lnTo>
                  <a:pt x="667" y="1569"/>
                </a:lnTo>
                <a:lnTo>
                  <a:pt x="677" y="1578"/>
                </a:lnTo>
                <a:lnTo>
                  <a:pt x="677" y="1578"/>
                </a:lnTo>
                <a:lnTo>
                  <a:pt x="686" y="1588"/>
                </a:lnTo>
                <a:lnTo>
                  <a:pt x="698" y="1597"/>
                </a:lnTo>
                <a:lnTo>
                  <a:pt x="722" y="1611"/>
                </a:lnTo>
                <a:lnTo>
                  <a:pt x="750" y="1618"/>
                </a:lnTo>
                <a:lnTo>
                  <a:pt x="776" y="1621"/>
                </a:lnTo>
                <a:lnTo>
                  <a:pt x="805" y="1618"/>
                </a:lnTo>
                <a:lnTo>
                  <a:pt x="831" y="1611"/>
                </a:lnTo>
                <a:lnTo>
                  <a:pt x="854" y="1597"/>
                </a:lnTo>
                <a:lnTo>
                  <a:pt x="866" y="1588"/>
                </a:lnTo>
                <a:lnTo>
                  <a:pt x="876" y="1578"/>
                </a:lnTo>
                <a:lnTo>
                  <a:pt x="1126" y="1329"/>
                </a:lnTo>
                <a:lnTo>
                  <a:pt x="1377" y="1578"/>
                </a:lnTo>
                <a:lnTo>
                  <a:pt x="1377" y="1578"/>
                </a:lnTo>
                <a:lnTo>
                  <a:pt x="1387" y="1588"/>
                </a:lnTo>
                <a:lnTo>
                  <a:pt x="1398" y="1597"/>
                </a:lnTo>
                <a:lnTo>
                  <a:pt x="1422" y="1611"/>
                </a:lnTo>
                <a:lnTo>
                  <a:pt x="1448" y="1618"/>
                </a:lnTo>
                <a:lnTo>
                  <a:pt x="1477" y="1621"/>
                </a:lnTo>
                <a:lnTo>
                  <a:pt x="1503" y="1618"/>
                </a:lnTo>
                <a:lnTo>
                  <a:pt x="1531" y="1611"/>
                </a:lnTo>
                <a:lnTo>
                  <a:pt x="1555" y="1597"/>
                </a:lnTo>
                <a:lnTo>
                  <a:pt x="1566" y="1588"/>
                </a:lnTo>
                <a:lnTo>
                  <a:pt x="1576" y="1578"/>
                </a:lnTo>
                <a:lnTo>
                  <a:pt x="1576" y="1578"/>
                </a:lnTo>
                <a:lnTo>
                  <a:pt x="1585" y="1569"/>
                </a:lnTo>
                <a:lnTo>
                  <a:pt x="1595" y="1557"/>
                </a:lnTo>
                <a:lnTo>
                  <a:pt x="1609" y="1533"/>
                </a:lnTo>
                <a:lnTo>
                  <a:pt x="1616" y="1505"/>
                </a:lnTo>
                <a:lnTo>
                  <a:pt x="1618" y="1479"/>
                </a:lnTo>
                <a:lnTo>
                  <a:pt x="1616" y="1450"/>
                </a:lnTo>
                <a:lnTo>
                  <a:pt x="1609" y="1424"/>
                </a:lnTo>
                <a:lnTo>
                  <a:pt x="1595" y="1400"/>
                </a:lnTo>
                <a:lnTo>
                  <a:pt x="1585" y="1389"/>
                </a:lnTo>
                <a:lnTo>
                  <a:pt x="1576" y="1379"/>
                </a:lnTo>
                <a:lnTo>
                  <a:pt x="1327" y="1128"/>
                </a:lnTo>
                <a:lnTo>
                  <a:pt x="1576" y="877"/>
                </a:lnTo>
                <a:lnTo>
                  <a:pt x="1576" y="877"/>
                </a:lnTo>
                <a:lnTo>
                  <a:pt x="1585" y="867"/>
                </a:lnTo>
                <a:lnTo>
                  <a:pt x="1595" y="856"/>
                </a:lnTo>
                <a:lnTo>
                  <a:pt x="1609" y="832"/>
                </a:lnTo>
                <a:lnTo>
                  <a:pt x="1616" y="806"/>
                </a:lnTo>
                <a:lnTo>
                  <a:pt x="1618" y="777"/>
                </a:lnTo>
                <a:lnTo>
                  <a:pt x="1616" y="751"/>
                </a:lnTo>
                <a:lnTo>
                  <a:pt x="1609" y="723"/>
                </a:lnTo>
                <a:lnTo>
                  <a:pt x="1595" y="699"/>
                </a:lnTo>
                <a:lnTo>
                  <a:pt x="1585" y="687"/>
                </a:lnTo>
                <a:lnTo>
                  <a:pt x="1576" y="678"/>
                </a:lnTo>
                <a:lnTo>
                  <a:pt x="1576" y="678"/>
                </a:lnTo>
                <a:lnTo>
                  <a:pt x="1566" y="668"/>
                </a:lnTo>
                <a:lnTo>
                  <a:pt x="1555" y="659"/>
                </a:lnTo>
                <a:lnTo>
                  <a:pt x="1531" y="645"/>
                </a:lnTo>
                <a:lnTo>
                  <a:pt x="1503" y="638"/>
                </a:lnTo>
                <a:lnTo>
                  <a:pt x="1477" y="635"/>
                </a:lnTo>
                <a:lnTo>
                  <a:pt x="1448" y="638"/>
                </a:lnTo>
                <a:lnTo>
                  <a:pt x="1422" y="645"/>
                </a:lnTo>
                <a:lnTo>
                  <a:pt x="1398" y="659"/>
                </a:lnTo>
                <a:lnTo>
                  <a:pt x="1387" y="668"/>
                </a:lnTo>
                <a:lnTo>
                  <a:pt x="1377" y="678"/>
                </a:lnTo>
                <a:lnTo>
                  <a:pt x="1377" y="678"/>
                </a:lnTo>
                <a:lnTo>
                  <a:pt x="1377" y="67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636362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4713" name="Freeform 33">
            <a:extLst>
              <a:ext uri="{FF2B5EF4-FFF2-40B4-BE49-F238E27FC236}">
                <a16:creationId xmlns:a16="http://schemas.microsoft.com/office/drawing/2014/main" id="{9F4CE8AF-2968-A8B8-942D-BCA00C8A19AD}"/>
              </a:ext>
            </a:extLst>
          </p:cNvPr>
          <p:cNvSpPr>
            <a:spLocks noChangeAspect="1" noEditPoints="1"/>
          </p:cNvSpPr>
          <p:nvPr/>
        </p:nvSpPr>
        <p:spPr bwMode="auto">
          <a:xfrm flipV="1">
            <a:off x="10806113" y="5013325"/>
            <a:ext cx="328612" cy="328613"/>
          </a:xfrm>
          <a:custGeom>
            <a:avLst/>
            <a:gdLst>
              <a:gd name="T0" fmla="*/ 2147483646 w 2576"/>
              <a:gd name="T1" fmla="*/ 2147483646 h 2576"/>
              <a:gd name="T2" fmla="*/ 2147483646 w 2576"/>
              <a:gd name="T3" fmla="*/ 2147483646 h 2576"/>
              <a:gd name="T4" fmla="*/ 2147483646 w 2576"/>
              <a:gd name="T5" fmla="*/ 2147483646 h 2576"/>
              <a:gd name="T6" fmla="*/ 2147483646 w 2576"/>
              <a:gd name="T7" fmla="*/ 2147483646 h 2576"/>
              <a:gd name="T8" fmla="*/ 2147483646 w 2576"/>
              <a:gd name="T9" fmla="*/ 2147483646 h 2576"/>
              <a:gd name="T10" fmla="*/ 2147483646 w 2576"/>
              <a:gd name="T11" fmla="*/ 2147483646 h 2576"/>
              <a:gd name="T12" fmla="*/ 2147483646 w 2576"/>
              <a:gd name="T13" fmla="*/ 2147483646 h 2576"/>
              <a:gd name="T14" fmla="*/ 2147483646 w 2576"/>
              <a:gd name="T15" fmla="*/ 2147483646 h 2576"/>
              <a:gd name="T16" fmla="*/ 2147483646 w 2576"/>
              <a:gd name="T17" fmla="*/ 2147483646 h 2576"/>
              <a:gd name="T18" fmla="*/ 2147483646 w 2576"/>
              <a:gd name="T19" fmla="*/ 2147483646 h 2576"/>
              <a:gd name="T20" fmla="*/ 2147483646 w 2576"/>
              <a:gd name="T21" fmla="*/ 2147483646 h 2576"/>
              <a:gd name="T22" fmla="*/ 2147483646 w 2576"/>
              <a:gd name="T23" fmla="*/ 2147483646 h 2576"/>
              <a:gd name="T24" fmla="*/ 2147483646 w 2576"/>
              <a:gd name="T25" fmla="*/ 2147483646 h 2576"/>
              <a:gd name="T26" fmla="*/ 2147483646 w 2576"/>
              <a:gd name="T27" fmla="*/ 2147483646 h 2576"/>
              <a:gd name="T28" fmla="*/ 2147483646 w 2576"/>
              <a:gd name="T29" fmla="*/ 2147483646 h 2576"/>
              <a:gd name="T30" fmla="*/ 2147483646 w 2576"/>
              <a:gd name="T31" fmla="*/ 2147483646 h 2576"/>
              <a:gd name="T32" fmla="*/ 2147483646 w 2576"/>
              <a:gd name="T33" fmla="*/ 2147483646 h 2576"/>
              <a:gd name="T34" fmla="*/ 2147483646 w 2576"/>
              <a:gd name="T35" fmla="*/ 2147483646 h 2576"/>
              <a:gd name="T36" fmla="*/ 2147483646 w 2576"/>
              <a:gd name="T37" fmla="*/ 2147483646 h 2576"/>
              <a:gd name="T38" fmla="*/ 2147483646 w 2576"/>
              <a:gd name="T39" fmla="*/ 2147483646 h 2576"/>
              <a:gd name="T40" fmla="*/ 2147483646 w 2576"/>
              <a:gd name="T41" fmla="*/ 2147483646 h 2576"/>
              <a:gd name="T42" fmla="*/ 2147483646 w 2576"/>
              <a:gd name="T43" fmla="*/ 2147483646 h 2576"/>
              <a:gd name="T44" fmla="*/ 2147483646 w 2576"/>
              <a:gd name="T45" fmla="*/ 2147483646 h 2576"/>
              <a:gd name="T46" fmla="*/ 2147483646 w 2576"/>
              <a:gd name="T47" fmla="*/ 2147483646 h 2576"/>
              <a:gd name="T48" fmla="*/ 2147483646 w 2576"/>
              <a:gd name="T49" fmla="*/ 2147483646 h 2576"/>
              <a:gd name="T50" fmla="*/ 2147483646 w 2576"/>
              <a:gd name="T51" fmla="*/ 2147483646 h 2576"/>
              <a:gd name="T52" fmla="*/ 2147483646 w 2576"/>
              <a:gd name="T53" fmla="*/ 2147483646 h 2576"/>
              <a:gd name="T54" fmla="*/ 2147483646 w 2576"/>
              <a:gd name="T55" fmla="*/ 2147483646 h 2576"/>
              <a:gd name="T56" fmla="*/ 2147483646 w 2576"/>
              <a:gd name="T57" fmla="*/ 2147483646 h 2576"/>
              <a:gd name="T58" fmla="*/ 2147483646 w 2576"/>
              <a:gd name="T59" fmla="*/ 2147483646 h 2576"/>
              <a:gd name="T60" fmla="*/ 2147483646 w 2576"/>
              <a:gd name="T61" fmla="*/ 2147483646 h 2576"/>
              <a:gd name="T62" fmla="*/ 2147483646 w 2576"/>
              <a:gd name="T63" fmla="*/ 2147483646 h 2576"/>
              <a:gd name="T64" fmla="*/ 2147483646 w 2576"/>
              <a:gd name="T65" fmla="*/ 0 h 2576"/>
              <a:gd name="T66" fmla="*/ 2147483646 w 2576"/>
              <a:gd name="T67" fmla="*/ 2147483646 h 2576"/>
              <a:gd name="T68" fmla="*/ 2147483646 w 2576"/>
              <a:gd name="T69" fmla="*/ 2147483646 h 2576"/>
              <a:gd name="T70" fmla="*/ 2147483646 w 2576"/>
              <a:gd name="T71" fmla="*/ 2147483646 h 2576"/>
              <a:gd name="T72" fmla="*/ 2147483646 w 2576"/>
              <a:gd name="T73" fmla="*/ 2147483646 h 2576"/>
              <a:gd name="T74" fmla="*/ 2147483646 w 2576"/>
              <a:gd name="T75" fmla="*/ 2147483646 h 2576"/>
              <a:gd name="T76" fmla="*/ 1855886149 w 2576"/>
              <a:gd name="T77" fmla="*/ 2147483646 h 2576"/>
              <a:gd name="T78" fmla="*/ 2147483646 w 2576"/>
              <a:gd name="T79" fmla="*/ 2147483646 h 2576"/>
              <a:gd name="T80" fmla="*/ 2147483646 w 2576"/>
              <a:gd name="T81" fmla="*/ 2147483646 h 2576"/>
              <a:gd name="T82" fmla="*/ 2147483646 w 2576"/>
              <a:gd name="T83" fmla="*/ 2147483646 h 2576"/>
              <a:gd name="T84" fmla="*/ 2147483646 w 2576"/>
              <a:gd name="T85" fmla="*/ 2147483646 h 2576"/>
              <a:gd name="T86" fmla="*/ 2147483646 w 2576"/>
              <a:gd name="T87" fmla="*/ 2147483646 h 2576"/>
              <a:gd name="T88" fmla="*/ 2147483646 w 2576"/>
              <a:gd name="T89" fmla="*/ 2147483646 h 2576"/>
              <a:gd name="T90" fmla="*/ 2147483646 w 2576"/>
              <a:gd name="T91" fmla="*/ 2147483646 h 2576"/>
              <a:gd name="T92" fmla="*/ 2147483646 w 2576"/>
              <a:gd name="T93" fmla="*/ 2147483646 h 2576"/>
              <a:gd name="T94" fmla="*/ 2147483646 w 2576"/>
              <a:gd name="T95" fmla="*/ 2147483646 h 2576"/>
              <a:gd name="T96" fmla="*/ 2147483646 w 2576"/>
              <a:gd name="T97" fmla="*/ 2147483646 h 2576"/>
              <a:gd name="T98" fmla="*/ 2147483646 w 2576"/>
              <a:gd name="T99" fmla="*/ 2147483646 h 2576"/>
              <a:gd name="T100" fmla="*/ 2147483646 w 2576"/>
              <a:gd name="T101" fmla="*/ 2147483646 h 2576"/>
              <a:gd name="T102" fmla="*/ 2147483646 w 2576"/>
              <a:gd name="T103" fmla="*/ 2147483646 h 2576"/>
              <a:gd name="T104" fmla="*/ 2147483646 w 2576"/>
              <a:gd name="T105" fmla="*/ 2147483646 h 2576"/>
              <a:gd name="T106" fmla="*/ 2147483646 w 2576"/>
              <a:gd name="T107" fmla="*/ 2147483646 h 2576"/>
              <a:gd name="T108" fmla="*/ 2147483646 w 2576"/>
              <a:gd name="T109" fmla="*/ 0 h 257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576"/>
              <a:gd name="T166" fmla="*/ 0 h 2576"/>
              <a:gd name="T167" fmla="*/ 2576 w 2576"/>
              <a:gd name="T168" fmla="*/ 2576 h 257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576" h="2576">
                <a:moveTo>
                  <a:pt x="1288" y="2283"/>
                </a:moveTo>
                <a:lnTo>
                  <a:pt x="1288" y="2283"/>
                </a:lnTo>
                <a:lnTo>
                  <a:pt x="1236" y="2280"/>
                </a:lnTo>
                <a:lnTo>
                  <a:pt x="1186" y="2278"/>
                </a:lnTo>
                <a:lnTo>
                  <a:pt x="1136" y="2271"/>
                </a:lnTo>
                <a:lnTo>
                  <a:pt x="1087" y="2261"/>
                </a:lnTo>
                <a:lnTo>
                  <a:pt x="1039" y="2252"/>
                </a:lnTo>
                <a:lnTo>
                  <a:pt x="992" y="2238"/>
                </a:lnTo>
                <a:lnTo>
                  <a:pt x="947" y="2221"/>
                </a:lnTo>
                <a:lnTo>
                  <a:pt x="902" y="2205"/>
                </a:lnTo>
                <a:lnTo>
                  <a:pt x="857" y="2183"/>
                </a:lnTo>
                <a:lnTo>
                  <a:pt x="814" y="2162"/>
                </a:lnTo>
                <a:lnTo>
                  <a:pt x="772" y="2138"/>
                </a:lnTo>
                <a:lnTo>
                  <a:pt x="731" y="2112"/>
                </a:lnTo>
                <a:lnTo>
                  <a:pt x="694" y="2084"/>
                </a:lnTo>
                <a:lnTo>
                  <a:pt x="656" y="2055"/>
                </a:lnTo>
                <a:lnTo>
                  <a:pt x="620" y="2025"/>
                </a:lnTo>
                <a:lnTo>
                  <a:pt x="585" y="1991"/>
                </a:lnTo>
                <a:lnTo>
                  <a:pt x="551" y="1956"/>
                </a:lnTo>
                <a:lnTo>
                  <a:pt x="521" y="1920"/>
                </a:lnTo>
                <a:lnTo>
                  <a:pt x="492" y="1882"/>
                </a:lnTo>
                <a:lnTo>
                  <a:pt x="464" y="1842"/>
                </a:lnTo>
                <a:lnTo>
                  <a:pt x="438" y="1802"/>
                </a:lnTo>
                <a:lnTo>
                  <a:pt x="414" y="1762"/>
                </a:lnTo>
                <a:lnTo>
                  <a:pt x="390" y="1719"/>
                </a:lnTo>
                <a:lnTo>
                  <a:pt x="371" y="1674"/>
                </a:lnTo>
                <a:lnTo>
                  <a:pt x="355" y="1629"/>
                </a:lnTo>
                <a:lnTo>
                  <a:pt x="338" y="1584"/>
                </a:lnTo>
                <a:lnTo>
                  <a:pt x="324" y="1537"/>
                </a:lnTo>
                <a:lnTo>
                  <a:pt x="315" y="1487"/>
                </a:lnTo>
                <a:lnTo>
                  <a:pt x="305" y="1440"/>
                </a:lnTo>
                <a:lnTo>
                  <a:pt x="298" y="1390"/>
                </a:lnTo>
                <a:lnTo>
                  <a:pt x="296" y="1338"/>
                </a:lnTo>
                <a:lnTo>
                  <a:pt x="293" y="1288"/>
                </a:lnTo>
                <a:lnTo>
                  <a:pt x="296" y="1236"/>
                </a:lnTo>
                <a:lnTo>
                  <a:pt x="298" y="1186"/>
                </a:lnTo>
                <a:lnTo>
                  <a:pt x="305" y="1136"/>
                </a:lnTo>
                <a:lnTo>
                  <a:pt x="315" y="1087"/>
                </a:lnTo>
                <a:lnTo>
                  <a:pt x="324" y="1039"/>
                </a:lnTo>
                <a:lnTo>
                  <a:pt x="338" y="992"/>
                </a:lnTo>
                <a:lnTo>
                  <a:pt x="355" y="947"/>
                </a:lnTo>
                <a:lnTo>
                  <a:pt x="371" y="900"/>
                </a:lnTo>
                <a:lnTo>
                  <a:pt x="390" y="857"/>
                </a:lnTo>
                <a:lnTo>
                  <a:pt x="414" y="814"/>
                </a:lnTo>
                <a:lnTo>
                  <a:pt x="438" y="772"/>
                </a:lnTo>
                <a:lnTo>
                  <a:pt x="464" y="731"/>
                </a:lnTo>
                <a:lnTo>
                  <a:pt x="492" y="694"/>
                </a:lnTo>
                <a:lnTo>
                  <a:pt x="521" y="656"/>
                </a:lnTo>
                <a:lnTo>
                  <a:pt x="551" y="620"/>
                </a:lnTo>
                <a:lnTo>
                  <a:pt x="585" y="585"/>
                </a:lnTo>
                <a:lnTo>
                  <a:pt x="620" y="551"/>
                </a:lnTo>
                <a:lnTo>
                  <a:pt x="656" y="521"/>
                </a:lnTo>
                <a:lnTo>
                  <a:pt x="694" y="490"/>
                </a:lnTo>
                <a:lnTo>
                  <a:pt x="731" y="464"/>
                </a:lnTo>
                <a:lnTo>
                  <a:pt x="772" y="438"/>
                </a:lnTo>
                <a:lnTo>
                  <a:pt x="814" y="414"/>
                </a:lnTo>
                <a:lnTo>
                  <a:pt x="857" y="390"/>
                </a:lnTo>
                <a:lnTo>
                  <a:pt x="902" y="371"/>
                </a:lnTo>
                <a:lnTo>
                  <a:pt x="947" y="352"/>
                </a:lnTo>
                <a:lnTo>
                  <a:pt x="992" y="338"/>
                </a:lnTo>
                <a:lnTo>
                  <a:pt x="1039" y="324"/>
                </a:lnTo>
                <a:lnTo>
                  <a:pt x="1087" y="312"/>
                </a:lnTo>
                <a:lnTo>
                  <a:pt x="1136" y="305"/>
                </a:lnTo>
                <a:lnTo>
                  <a:pt x="1186" y="298"/>
                </a:lnTo>
                <a:lnTo>
                  <a:pt x="1236" y="293"/>
                </a:lnTo>
                <a:lnTo>
                  <a:pt x="1288" y="293"/>
                </a:lnTo>
                <a:lnTo>
                  <a:pt x="1340" y="293"/>
                </a:lnTo>
                <a:lnTo>
                  <a:pt x="1390" y="298"/>
                </a:lnTo>
                <a:lnTo>
                  <a:pt x="1440" y="305"/>
                </a:lnTo>
                <a:lnTo>
                  <a:pt x="1489" y="312"/>
                </a:lnTo>
                <a:lnTo>
                  <a:pt x="1537" y="324"/>
                </a:lnTo>
                <a:lnTo>
                  <a:pt x="1584" y="338"/>
                </a:lnTo>
                <a:lnTo>
                  <a:pt x="1629" y="352"/>
                </a:lnTo>
                <a:lnTo>
                  <a:pt x="1674" y="371"/>
                </a:lnTo>
                <a:lnTo>
                  <a:pt x="1719" y="390"/>
                </a:lnTo>
                <a:lnTo>
                  <a:pt x="1762" y="414"/>
                </a:lnTo>
                <a:lnTo>
                  <a:pt x="1804" y="438"/>
                </a:lnTo>
                <a:lnTo>
                  <a:pt x="1845" y="464"/>
                </a:lnTo>
                <a:lnTo>
                  <a:pt x="1883" y="490"/>
                </a:lnTo>
                <a:lnTo>
                  <a:pt x="1920" y="521"/>
                </a:lnTo>
                <a:lnTo>
                  <a:pt x="1956" y="551"/>
                </a:lnTo>
                <a:lnTo>
                  <a:pt x="1991" y="585"/>
                </a:lnTo>
                <a:lnTo>
                  <a:pt x="2025" y="620"/>
                </a:lnTo>
                <a:lnTo>
                  <a:pt x="2055" y="656"/>
                </a:lnTo>
                <a:lnTo>
                  <a:pt x="2084" y="694"/>
                </a:lnTo>
                <a:lnTo>
                  <a:pt x="2112" y="731"/>
                </a:lnTo>
                <a:lnTo>
                  <a:pt x="2138" y="772"/>
                </a:lnTo>
                <a:lnTo>
                  <a:pt x="2162" y="814"/>
                </a:lnTo>
                <a:lnTo>
                  <a:pt x="2186" y="857"/>
                </a:lnTo>
                <a:lnTo>
                  <a:pt x="2205" y="900"/>
                </a:lnTo>
                <a:lnTo>
                  <a:pt x="2221" y="947"/>
                </a:lnTo>
                <a:lnTo>
                  <a:pt x="2238" y="992"/>
                </a:lnTo>
                <a:lnTo>
                  <a:pt x="2252" y="1039"/>
                </a:lnTo>
                <a:lnTo>
                  <a:pt x="2261" y="1087"/>
                </a:lnTo>
                <a:lnTo>
                  <a:pt x="2271" y="1136"/>
                </a:lnTo>
                <a:lnTo>
                  <a:pt x="2278" y="1186"/>
                </a:lnTo>
                <a:lnTo>
                  <a:pt x="2280" y="1236"/>
                </a:lnTo>
                <a:lnTo>
                  <a:pt x="2283" y="1288"/>
                </a:lnTo>
                <a:lnTo>
                  <a:pt x="2280" y="1338"/>
                </a:lnTo>
                <a:lnTo>
                  <a:pt x="2278" y="1390"/>
                </a:lnTo>
                <a:lnTo>
                  <a:pt x="2271" y="1440"/>
                </a:lnTo>
                <a:lnTo>
                  <a:pt x="2261" y="1487"/>
                </a:lnTo>
                <a:lnTo>
                  <a:pt x="2252" y="1537"/>
                </a:lnTo>
                <a:lnTo>
                  <a:pt x="2238" y="1584"/>
                </a:lnTo>
                <a:lnTo>
                  <a:pt x="2221" y="1629"/>
                </a:lnTo>
                <a:lnTo>
                  <a:pt x="2205" y="1674"/>
                </a:lnTo>
                <a:lnTo>
                  <a:pt x="2186" y="1719"/>
                </a:lnTo>
                <a:lnTo>
                  <a:pt x="2162" y="1762"/>
                </a:lnTo>
                <a:lnTo>
                  <a:pt x="2138" y="1802"/>
                </a:lnTo>
                <a:lnTo>
                  <a:pt x="2112" y="1842"/>
                </a:lnTo>
                <a:lnTo>
                  <a:pt x="2084" y="1882"/>
                </a:lnTo>
                <a:lnTo>
                  <a:pt x="2055" y="1920"/>
                </a:lnTo>
                <a:lnTo>
                  <a:pt x="2025" y="1956"/>
                </a:lnTo>
                <a:lnTo>
                  <a:pt x="1991" y="1991"/>
                </a:lnTo>
                <a:lnTo>
                  <a:pt x="1956" y="2025"/>
                </a:lnTo>
                <a:lnTo>
                  <a:pt x="1920" y="2055"/>
                </a:lnTo>
                <a:lnTo>
                  <a:pt x="1883" y="2084"/>
                </a:lnTo>
                <a:lnTo>
                  <a:pt x="1845" y="2112"/>
                </a:lnTo>
                <a:lnTo>
                  <a:pt x="1804" y="2138"/>
                </a:lnTo>
                <a:lnTo>
                  <a:pt x="1762" y="2162"/>
                </a:lnTo>
                <a:lnTo>
                  <a:pt x="1719" y="2183"/>
                </a:lnTo>
                <a:lnTo>
                  <a:pt x="1674" y="2205"/>
                </a:lnTo>
                <a:lnTo>
                  <a:pt x="1629" y="2221"/>
                </a:lnTo>
                <a:lnTo>
                  <a:pt x="1584" y="2238"/>
                </a:lnTo>
                <a:lnTo>
                  <a:pt x="1537" y="2252"/>
                </a:lnTo>
                <a:lnTo>
                  <a:pt x="1489" y="2261"/>
                </a:lnTo>
                <a:lnTo>
                  <a:pt x="1440" y="2271"/>
                </a:lnTo>
                <a:lnTo>
                  <a:pt x="1390" y="2278"/>
                </a:lnTo>
                <a:lnTo>
                  <a:pt x="1340" y="2280"/>
                </a:lnTo>
                <a:lnTo>
                  <a:pt x="1288" y="2283"/>
                </a:lnTo>
                <a:close/>
                <a:moveTo>
                  <a:pt x="1845" y="1167"/>
                </a:moveTo>
                <a:lnTo>
                  <a:pt x="1418" y="1167"/>
                </a:lnTo>
                <a:lnTo>
                  <a:pt x="1418" y="741"/>
                </a:lnTo>
                <a:lnTo>
                  <a:pt x="1418" y="727"/>
                </a:lnTo>
                <a:lnTo>
                  <a:pt x="1416" y="712"/>
                </a:lnTo>
                <a:lnTo>
                  <a:pt x="1406" y="686"/>
                </a:lnTo>
                <a:lnTo>
                  <a:pt x="1395" y="660"/>
                </a:lnTo>
                <a:lnTo>
                  <a:pt x="1376" y="641"/>
                </a:lnTo>
                <a:lnTo>
                  <a:pt x="1357" y="622"/>
                </a:lnTo>
                <a:lnTo>
                  <a:pt x="1331" y="611"/>
                </a:lnTo>
                <a:lnTo>
                  <a:pt x="1305" y="601"/>
                </a:lnTo>
                <a:lnTo>
                  <a:pt x="1290" y="599"/>
                </a:lnTo>
                <a:lnTo>
                  <a:pt x="1276" y="599"/>
                </a:lnTo>
                <a:lnTo>
                  <a:pt x="1262" y="599"/>
                </a:lnTo>
                <a:lnTo>
                  <a:pt x="1248" y="601"/>
                </a:lnTo>
                <a:lnTo>
                  <a:pt x="1222" y="611"/>
                </a:lnTo>
                <a:lnTo>
                  <a:pt x="1196" y="622"/>
                </a:lnTo>
                <a:lnTo>
                  <a:pt x="1177" y="641"/>
                </a:lnTo>
                <a:lnTo>
                  <a:pt x="1158" y="660"/>
                </a:lnTo>
                <a:lnTo>
                  <a:pt x="1146" y="686"/>
                </a:lnTo>
                <a:lnTo>
                  <a:pt x="1136" y="712"/>
                </a:lnTo>
                <a:lnTo>
                  <a:pt x="1134" y="727"/>
                </a:lnTo>
                <a:lnTo>
                  <a:pt x="1134" y="741"/>
                </a:lnTo>
                <a:lnTo>
                  <a:pt x="1134" y="1309"/>
                </a:lnTo>
                <a:lnTo>
                  <a:pt x="1134" y="1324"/>
                </a:lnTo>
                <a:lnTo>
                  <a:pt x="1136" y="1338"/>
                </a:lnTo>
                <a:lnTo>
                  <a:pt x="1146" y="1364"/>
                </a:lnTo>
                <a:lnTo>
                  <a:pt x="1158" y="1390"/>
                </a:lnTo>
                <a:lnTo>
                  <a:pt x="1177" y="1409"/>
                </a:lnTo>
                <a:lnTo>
                  <a:pt x="1196" y="1428"/>
                </a:lnTo>
                <a:lnTo>
                  <a:pt x="1222" y="1440"/>
                </a:lnTo>
                <a:lnTo>
                  <a:pt x="1248" y="1449"/>
                </a:lnTo>
                <a:lnTo>
                  <a:pt x="1262" y="1451"/>
                </a:lnTo>
                <a:lnTo>
                  <a:pt x="1276" y="1451"/>
                </a:lnTo>
                <a:lnTo>
                  <a:pt x="1845" y="1451"/>
                </a:lnTo>
                <a:lnTo>
                  <a:pt x="1859" y="1451"/>
                </a:lnTo>
                <a:lnTo>
                  <a:pt x="1873" y="1449"/>
                </a:lnTo>
                <a:lnTo>
                  <a:pt x="1899" y="1440"/>
                </a:lnTo>
                <a:lnTo>
                  <a:pt x="1925" y="1428"/>
                </a:lnTo>
                <a:lnTo>
                  <a:pt x="1944" y="1409"/>
                </a:lnTo>
                <a:lnTo>
                  <a:pt x="1963" y="1390"/>
                </a:lnTo>
                <a:lnTo>
                  <a:pt x="1975" y="1364"/>
                </a:lnTo>
                <a:lnTo>
                  <a:pt x="1984" y="1338"/>
                </a:lnTo>
                <a:lnTo>
                  <a:pt x="1987" y="1324"/>
                </a:lnTo>
                <a:lnTo>
                  <a:pt x="1987" y="1309"/>
                </a:lnTo>
                <a:lnTo>
                  <a:pt x="1987" y="1295"/>
                </a:lnTo>
                <a:lnTo>
                  <a:pt x="1984" y="1281"/>
                </a:lnTo>
                <a:lnTo>
                  <a:pt x="1975" y="1255"/>
                </a:lnTo>
                <a:lnTo>
                  <a:pt x="1963" y="1229"/>
                </a:lnTo>
                <a:lnTo>
                  <a:pt x="1944" y="1210"/>
                </a:lnTo>
                <a:lnTo>
                  <a:pt x="1925" y="1191"/>
                </a:lnTo>
                <a:lnTo>
                  <a:pt x="1899" y="1179"/>
                </a:lnTo>
                <a:lnTo>
                  <a:pt x="1873" y="1170"/>
                </a:lnTo>
                <a:lnTo>
                  <a:pt x="1859" y="1167"/>
                </a:lnTo>
                <a:lnTo>
                  <a:pt x="1845" y="1167"/>
                </a:lnTo>
                <a:close/>
                <a:moveTo>
                  <a:pt x="1288" y="0"/>
                </a:moveTo>
                <a:lnTo>
                  <a:pt x="1288" y="0"/>
                </a:lnTo>
                <a:lnTo>
                  <a:pt x="1222" y="0"/>
                </a:lnTo>
                <a:lnTo>
                  <a:pt x="1155" y="4"/>
                </a:lnTo>
                <a:lnTo>
                  <a:pt x="1091" y="14"/>
                </a:lnTo>
                <a:lnTo>
                  <a:pt x="1028" y="26"/>
                </a:lnTo>
                <a:lnTo>
                  <a:pt x="966" y="40"/>
                </a:lnTo>
                <a:lnTo>
                  <a:pt x="904" y="56"/>
                </a:lnTo>
                <a:lnTo>
                  <a:pt x="845" y="78"/>
                </a:lnTo>
                <a:lnTo>
                  <a:pt x="786" y="99"/>
                </a:lnTo>
                <a:lnTo>
                  <a:pt x="729" y="125"/>
                </a:lnTo>
                <a:lnTo>
                  <a:pt x="675" y="154"/>
                </a:lnTo>
                <a:lnTo>
                  <a:pt x="620" y="184"/>
                </a:lnTo>
                <a:lnTo>
                  <a:pt x="568" y="217"/>
                </a:lnTo>
                <a:lnTo>
                  <a:pt x="516" y="255"/>
                </a:lnTo>
                <a:lnTo>
                  <a:pt x="469" y="293"/>
                </a:lnTo>
                <a:lnTo>
                  <a:pt x="421" y="334"/>
                </a:lnTo>
                <a:lnTo>
                  <a:pt x="376" y="376"/>
                </a:lnTo>
                <a:lnTo>
                  <a:pt x="334" y="421"/>
                </a:lnTo>
                <a:lnTo>
                  <a:pt x="293" y="469"/>
                </a:lnTo>
                <a:lnTo>
                  <a:pt x="255" y="516"/>
                </a:lnTo>
                <a:lnTo>
                  <a:pt x="220" y="566"/>
                </a:lnTo>
                <a:lnTo>
                  <a:pt x="187" y="620"/>
                </a:lnTo>
                <a:lnTo>
                  <a:pt x="154" y="672"/>
                </a:lnTo>
                <a:lnTo>
                  <a:pt x="125" y="729"/>
                </a:lnTo>
                <a:lnTo>
                  <a:pt x="101" y="786"/>
                </a:lnTo>
                <a:lnTo>
                  <a:pt x="78" y="845"/>
                </a:lnTo>
                <a:lnTo>
                  <a:pt x="56" y="904"/>
                </a:lnTo>
                <a:lnTo>
                  <a:pt x="40" y="966"/>
                </a:lnTo>
                <a:lnTo>
                  <a:pt x="26" y="1027"/>
                </a:lnTo>
                <a:lnTo>
                  <a:pt x="14" y="1091"/>
                </a:lnTo>
                <a:lnTo>
                  <a:pt x="7" y="1155"/>
                </a:lnTo>
                <a:lnTo>
                  <a:pt x="0" y="1222"/>
                </a:lnTo>
                <a:lnTo>
                  <a:pt x="0" y="1288"/>
                </a:lnTo>
                <a:lnTo>
                  <a:pt x="0" y="1354"/>
                </a:lnTo>
                <a:lnTo>
                  <a:pt x="7" y="1418"/>
                </a:lnTo>
                <a:lnTo>
                  <a:pt x="14" y="1485"/>
                </a:lnTo>
                <a:lnTo>
                  <a:pt x="26" y="1546"/>
                </a:lnTo>
                <a:lnTo>
                  <a:pt x="40" y="1610"/>
                </a:lnTo>
                <a:lnTo>
                  <a:pt x="56" y="1672"/>
                </a:lnTo>
                <a:lnTo>
                  <a:pt x="78" y="1731"/>
                </a:lnTo>
                <a:lnTo>
                  <a:pt x="101" y="1790"/>
                </a:lnTo>
                <a:lnTo>
                  <a:pt x="125" y="1847"/>
                </a:lnTo>
                <a:lnTo>
                  <a:pt x="154" y="1901"/>
                </a:lnTo>
                <a:lnTo>
                  <a:pt x="187" y="1956"/>
                </a:lnTo>
                <a:lnTo>
                  <a:pt x="220" y="2008"/>
                </a:lnTo>
                <a:lnTo>
                  <a:pt x="255" y="2058"/>
                </a:lnTo>
                <a:lnTo>
                  <a:pt x="293" y="2107"/>
                </a:lnTo>
                <a:lnTo>
                  <a:pt x="334" y="2155"/>
                </a:lnTo>
                <a:lnTo>
                  <a:pt x="376" y="2200"/>
                </a:lnTo>
                <a:lnTo>
                  <a:pt x="421" y="2242"/>
                </a:lnTo>
                <a:lnTo>
                  <a:pt x="469" y="2283"/>
                </a:lnTo>
                <a:lnTo>
                  <a:pt x="516" y="2321"/>
                </a:lnTo>
                <a:lnTo>
                  <a:pt x="568" y="2356"/>
                </a:lnTo>
                <a:lnTo>
                  <a:pt x="620" y="2389"/>
                </a:lnTo>
                <a:lnTo>
                  <a:pt x="675" y="2420"/>
                </a:lnTo>
                <a:lnTo>
                  <a:pt x="729" y="2449"/>
                </a:lnTo>
                <a:lnTo>
                  <a:pt x="786" y="2475"/>
                </a:lnTo>
                <a:lnTo>
                  <a:pt x="845" y="2498"/>
                </a:lnTo>
                <a:lnTo>
                  <a:pt x="904" y="2520"/>
                </a:lnTo>
                <a:lnTo>
                  <a:pt x="966" y="2536"/>
                </a:lnTo>
                <a:lnTo>
                  <a:pt x="1028" y="2550"/>
                </a:lnTo>
                <a:lnTo>
                  <a:pt x="1091" y="2562"/>
                </a:lnTo>
                <a:lnTo>
                  <a:pt x="1155" y="2569"/>
                </a:lnTo>
                <a:lnTo>
                  <a:pt x="1222" y="2574"/>
                </a:lnTo>
                <a:lnTo>
                  <a:pt x="1288" y="2576"/>
                </a:lnTo>
                <a:lnTo>
                  <a:pt x="1354" y="2574"/>
                </a:lnTo>
                <a:lnTo>
                  <a:pt x="1421" y="2569"/>
                </a:lnTo>
                <a:lnTo>
                  <a:pt x="1485" y="2562"/>
                </a:lnTo>
                <a:lnTo>
                  <a:pt x="1549" y="2550"/>
                </a:lnTo>
                <a:lnTo>
                  <a:pt x="1610" y="2536"/>
                </a:lnTo>
                <a:lnTo>
                  <a:pt x="1672" y="2520"/>
                </a:lnTo>
                <a:lnTo>
                  <a:pt x="1731" y="2498"/>
                </a:lnTo>
                <a:lnTo>
                  <a:pt x="1790" y="2475"/>
                </a:lnTo>
                <a:lnTo>
                  <a:pt x="1847" y="2449"/>
                </a:lnTo>
                <a:lnTo>
                  <a:pt x="1901" y="2420"/>
                </a:lnTo>
                <a:lnTo>
                  <a:pt x="1956" y="2389"/>
                </a:lnTo>
                <a:lnTo>
                  <a:pt x="2008" y="2356"/>
                </a:lnTo>
                <a:lnTo>
                  <a:pt x="2060" y="2321"/>
                </a:lnTo>
                <a:lnTo>
                  <a:pt x="2108" y="2283"/>
                </a:lnTo>
                <a:lnTo>
                  <a:pt x="2155" y="2242"/>
                </a:lnTo>
                <a:lnTo>
                  <a:pt x="2200" y="2200"/>
                </a:lnTo>
                <a:lnTo>
                  <a:pt x="2243" y="2155"/>
                </a:lnTo>
                <a:lnTo>
                  <a:pt x="2283" y="2107"/>
                </a:lnTo>
                <a:lnTo>
                  <a:pt x="2321" y="2058"/>
                </a:lnTo>
                <a:lnTo>
                  <a:pt x="2356" y="2008"/>
                </a:lnTo>
                <a:lnTo>
                  <a:pt x="2389" y="1956"/>
                </a:lnTo>
                <a:lnTo>
                  <a:pt x="2423" y="1901"/>
                </a:lnTo>
                <a:lnTo>
                  <a:pt x="2451" y="1847"/>
                </a:lnTo>
                <a:lnTo>
                  <a:pt x="2475" y="1790"/>
                </a:lnTo>
                <a:lnTo>
                  <a:pt x="2498" y="1731"/>
                </a:lnTo>
                <a:lnTo>
                  <a:pt x="2520" y="1672"/>
                </a:lnTo>
                <a:lnTo>
                  <a:pt x="2536" y="1610"/>
                </a:lnTo>
                <a:lnTo>
                  <a:pt x="2550" y="1546"/>
                </a:lnTo>
                <a:lnTo>
                  <a:pt x="2562" y="1485"/>
                </a:lnTo>
                <a:lnTo>
                  <a:pt x="2569" y="1418"/>
                </a:lnTo>
                <a:lnTo>
                  <a:pt x="2576" y="1354"/>
                </a:lnTo>
                <a:lnTo>
                  <a:pt x="2576" y="1288"/>
                </a:lnTo>
                <a:lnTo>
                  <a:pt x="2576" y="1222"/>
                </a:lnTo>
                <a:lnTo>
                  <a:pt x="2569" y="1155"/>
                </a:lnTo>
                <a:lnTo>
                  <a:pt x="2562" y="1091"/>
                </a:lnTo>
                <a:lnTo>
                  <a:pt x="2550" y="1027"/>
                </a:lnTo>
                <a:lnTo>
                  <a:pt x="2536" y="966"/>
                </a:lnTo>
                <a:lnTo>
                  <a:pt x="2520" y="904"/>
                </a:lnTo>
                <a:lnTo>
                  <a:pt x="2498" y="845"/>
                </a:lnTo>
                <a:lnTo>
                  <a:pt x="2475" y="786"/>
                </a:lnTo>
                <a:lnTo>
                  <a:pt x="2451" y="729"/>
                </a:lnTo>
                <a:lnTo>
                  <a:pt x="2423" y="672"/>
                </a:lnTo>
                <a:lnTo>
                  <a:pt x="2389" y="620"/>
                </a:lnTo>
                <a:lnTo>
                  <a:pt x="2356" y="566"/>
                </a:lnTo>
                <a:lnTo>
                  <a:pt x="2321" y="516"/>
                </a:lnTo>
                <a:lnTo>
                  <a:pt x="2283" y="469"/>
                </a:lnTo>
                <a:lnTo>
                  <a:pt x="2243" y="421"/>
                </a:lnTo>
                <a:lnTo>
                  <a:pt x="2200" y="376"/>
                </a:lnTo>
                <a:lnTo>
                  <a:pt x="2155" y="334"/>
                </a:lnTo>
                <a:lnTo>
                  <a:pt x="2108" y="293"/>
                </a:lnTo>
                <a:lnTo>
                  <a:pt x="2060" y="255"/>
                </a:lnTo>
                <a:lnTo>
                  <a:pt x="2008" y="217"/>
                </a:lnTo>
                <a:lnTo>
                  <a:pt x="1956" y="184"/>
                </a:lnTo>
                <a:lnTo>
                  <a:pt x="1901" y="154"/>
                </a:lnTo>
                <a:lnTo>
                  <a:pt x="1847" y="125"/>
                </a:lnTo>
                <a:lnTo>
                  <a:pt x="1790" y="99"/>
                </a:lnTo>
                <a:lnTo>
                  <a:pt x="1731" y="78"/>
                </a:lnTo>
                <a:lnTo>
                  <a:pt x="1672" y="56"/>
                </a:lnTo>
                <a:lnTo>
                  <a:pt x="1610" y="40"/>
                </a:lnTo>
                <a:lnTo>
                  <a:pt x="1549" y="26"/>
                </a:lnTo>
                <a:lnTo>
                  <a:pt x="1485" y="14"/>
                </a:lnTo>
                <a:lnTo>
                  <a:pt x="1421" y="4"/>
                </a:lnTo>
                <a:lnTo>
                  <a:pt x="1354" y="0"/>
                </a:lnTo>
                <a:lnTo>
                  <a:pt x="1288" y="0"/>
                </a:lnTo>
                <a:close/>
              </a:path>
            </a:pathLst>
          </a:custGeom>
          <a:solidFill>
            <a:srgbClr val="1C79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9C073DA1-CC8F-926F-6033-83894BB3A24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331575" y="4530725"/>
            <a:ext cx="406400" cy="406400"/>
          </a:xfrm>
          <a:custGeom>
            <a:avLst/>
            <a:gdLst>
              <a:gd name="T0" fmla="*/ 474 w 620"/>
              <a:gd name="T1" fmla="*/ 18 h 620"/>
              <a:gd name="T2" fmla="*/ 449 w 620"/>
              <a:gd name="T3" fmla="*/ 1 h 620"/>
              <a:gd name="T4" fmla="*/ 362 w 620"/>
              <a:gd name="T5" fmla="*/ 8 h 620"/>
              <a:gd name="T6" fmla="*/ 329 w 620"/>
              <a:gd name="T7" fmla="*/ 14 h 620"/>
              <a:gd name="T8" fmla="*/ 239 w 620"/>
              <a:gd name="T9" fmla="*/ 0 h 620"/>
              <a:gd name="T10" fmla="*/ 146 w 620"/>
              <a:gd name="T11" fmla="*/ 18 h 620"/>
              <a:gd name="T12" fmla="*/ 121 w 620"/>
              <a:gd name="T13" fmla="*/ 1 h 620"/>
              <a:gd name="T14" fmla="*/ 5 w 620"/>
              <a:gd name="T15" fmla="*/ 43 h 620"/>
              <a:gd name="T16" fmla="*/ 14 w 620"/>
              <a:gd name="T17" fmla="*/ 547 h 620"/>
              <a:gd name="T18" fmla="*/ 406 w 620"/>
              <a:gd name="T19" fmla="*/ 612 h 620"/>
              <a:gd name="T20" fmla="*/ 528 w 620"/>
              <a:gd name="T21" fmla="*/ 604 h 620"/>
              <a:gd name="T22" fmla="*/ 607 w 620"/>
              <a:gd name="T23" fmla="*/ 520 h 620"/>
              <a:gd name="T24" fmla="*/ 615 w 620"/>
              <a:gd name="T25" fmla="*/ 415 h 620"/>
              <a:gd name="T26" fmla="*/ 110 w 620"/>
              <a:gd name="T27" fmla="*/ 92 h 620"/>
              <a:gd name="T28" fmla="*/ 139 w 620"/>
              <a:gd name="T29" fmla="*/ 107 h 620"/>
              <a:gd name="T30" fmla="*/ 225 w 620"/>
              <a:gd name="T31" fmla="*/ 105 h 620"/>
              <a:gd name="T32" fmla="*/ 255 w 620"/>
              <a:gd name="T33" fmla="*/ 94 h 620"/>
              <a:gd name="T34" fmla="*/ 346 w 620"/>
              <a:gd name="T35" fmla="*/ 110 h 620"/>
              <a:gd name="T36" fmla="*/ 437 w 620"/>
              <a:gd name="T37" fmla="*/ 92 h 620"/>
              <a:gd name="T38" fmla="*/ 466 w 620"/>
              <a:gd name="T39" fmla="*/ 107 h 620"/>
              <a:gd name="T40" fmla="*/ 36 w 620"/>
              <a:gd name="T41" fmla="*/ 183 h 620"/>
              <a:gd name="T42" fmla="*/ 482 w 620"/>
              <a:gd name="T43" fmla="*/ 295 h 620"/>
              <a:gd name="T44" fmla="*/ 361 w 620"/>
              <a:gd name="T45" fmla="*/ 324 h 620"/>
              <a:gd name="T46" fmla="*/ 271 w 620"/>
              <a:gd name="T47" fmla="*/ 366 h 620"/>
              <a:gd name="T48" fmla="*/ 265 w 620"/>
              <a:gd name="T49" fmla="*/ 399 h 620"/>
              <a:gd name="T50" fmla="*/ 268 w 620"/>
              <a:gd name="T51" fmla="*/ 440 h 620"/>
              <a:gd name="T52" fmla="*/ 268 w 620"/>
              <a:gd name="T53" fmla="*/ 473 h 620"/>
              <a:gd name="T54" fmla="*/ 444 w 620"/>
              <a:gd name="T55" fmla="*/ 583 h 620"/>
              <a:gd name="T56" fmla="*/ 362 w 620"/>
              <a:gd name="T57" fmla="*/ 542 h 620"/>
              <a:gd name="T58" fmla="*/ 329 w 620"/>
              <a:gd name="T59" fmla="*/ 457 h 620"/>
              <a:gd name="T60" fmla="*/ 359 w 620"/>
              <a:gd name="T61" fmla="*/ 376 h 620"/>
              <a:gd name="T62" fmla="*/ 437 w 620"/>
              <a:gd name="T63" fmla="*/ 331 h 620"/>
              <a:gd name="T64" fmla="*/ 523 w 620"/>
              <a:gd name="T65" fmla="*/ 348 h 620"/>
              <a:gd name="T66" fmla="*/ 578 w 620"/>
              <a:gd name="T67" fmla="*/ 419 h 620"/>
              <a:gd name="T68" fmla="*/ 574 w 620"/>
              <a:gd name="T69" fmla="*/ 506 h 620"/>
              <a:gd name="T70" fmla="*/ 512 w 620"/>
              <a:gd name="T71" fmla="*/ 572 h 620"/>
              <a:gd name="T72" fmla="*/ 533 w 620"/>
              <a:gd name="T73" fmla="*/ 439 h 620"/>
              <a:gd name="T74" fmla="*/ 540 w 620"/>
              <a:gd name="T75" fmla="*/ 472 h 620"/>
              <a:gd name="T76" fmla="*/ 439 w 620"/>
              <a:gd name="T77" fmla="*/ 459 h 620"/>
              <a:gd name="T78" fmla="*/ 459 w 620"/>
              <a:gd name="T79" fmla="*/ 366 h 620"/>
              <a:gd name="T80" fmla="*/ 165 w 620"/>
              <a:gd name="T81" fmla="*/ 220 h 620"/>
              <a:gd name="T82" fmla="*/ 180 w 620"/>
              <a:gd name="T83" fmla="*/ 249 h 620"/>
              <a:gd name="T84" fmla="*/ 112 w 620"/>
              <a:gd name="T85" fmla="*/ 246 h 620"/>
              <a:gd name="T86" fmla="*/ 128 w 620"/>
              <a:gd name="T87" fmla="*/ 220 h 620"/>
              <a:gd name="T88" fmla="*/ 183 w 620"/>
              <a:gd name="T89" fmla="*/ 311 h 620"/>
              <a:gd name="T90" fmla="*/ 121 w 620"/>
              <a:gd name="T91" fmla="*/ 328 h 620"/>
              <a:gd name="T92" fmla="*/ 121 w 620"/>
              <a:gd name="T93" fmla="*/ 295 h 620"/>
              <a:gd name="T94" fmla="*/ 181 w 620"/>
              <a:gd name="T95" fmla="*/ 377 h 620"/>
              <a:gd name="T96" fmla="*/ 165 w 620"/>
              <a:gd name="T97" fmla="*/ 402 h 620"/>
              <a:gd name="T98" fmla="*/ 112 w 620"/>
              <a:gd name="T99" fmla="*/ 377 h 620"/>
              <a:gd name="T100" fmla="*/ 268 w 620"/>
              <a:gd name="T101" fmla="*/ 255 h 620"/>
              <a:gd name="T102" fmla="*/ 268 w 620"/>
              <a:gd name="T103" fmla="*/ 222 h 620"/>
              <a:gd name="T104" fmla="*/ 329 w 620"/>
              <a:gd name="T105" fmla="*/ 239 h 620"/>
              <a:gd name="T106" fmla="*/ 275 w 620"/>
              <a:gd name="T107" fmla="*/ 329 h 620"/>
              <a:gd name="T108" fmla="*/ 258 w 620"/>
              <a:gd name="T109" fmla="*/ 304 h 620"/>
              <a:gd name="T110" fmla="*/ 326 w 620"/>
              <a:gd name="T111" fmla="*/ 301 h 620"/>
              <a:gd name="T112" fmla="*/ 311 w 620"/>
              <a:gd name="T113" fmla="*/ 329 h 620"/>
              <a:gd name="T114" fmla="*/ 183 w 620"/>
              <a:gd name="T115" fmla="*/ 457 h 620"/>
              <a:gd name="T116" fmla="*/ 125 w 620"/>
              <a:gd name="T117" fmla="*/ 475 h 620"/>
              <a:gd name="T118" fmla="*/ 118 w 620"/>
              <a:gd name="T119" fmla="*/ 442 h 620"/>
              <a:gd name="T120" fmla="*/ 405 w 620"/>
              <a:gd name="T121" fmla="*/ 249 h 620"/>
              <a:gd name="T122" fmla="*/ 420 w 620"/>
              <a:gd name="T123" fmla="*/ 220 h 620"/>
              <a:gd name="T124" fmla="*/ 475 w 620"/>
              <a:gd name="T125" fmla="*/ 242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20" h="620">
                <a:moveTo>
                  <a:pt x="584" y="354"/>
                </a:moveTo>
                <a:lnTo>
                  <a:pt x="584" y="56"/>
                </a:lnTo>
                <a:lnTo>
                  <a:pt x="584" y="56"/>
                </a:lnTo>
                <a:lnTo>
                  <a:pt x="584" y="54"/>
                </a:lnTo>
                <a:lnTo>
                  <a:pt x="584" y="52"/>
                </a:lnTo>
                <a:lnTo>
                  <a:pt x="582" y="49"/>
                </a:lnTo>
                <a:lnTo>
                  <a:pt x="581" y="45"/>
                </a:lnTo>
                <a:lnTo>
                  <a:pt x="579" y="43"/>
                </a:lnTo>
                <a:lnTo>
                  <a:pt x="576" y="40"/>
                </a:lnTo>
                <a:lnTo>
                  <a:pt x="573" y="39"/>
                </a:lnTo>
                <a:lnTo>
                  <a:pt x="569" y="38"/>
                </a:lnTo>
                <a:lnTo>
                  <a:pt x="568" y="37"/>
                </a:lnTo>
                <a:lnTo>
                  <a:pt x="566" y="37"/>
                </a:lnTo>
                <a:lnTo>
                  <a:pt x="474" y="37"/>
                </a:lnTo>
                <a:lnTo>
                  <a:pt x="474" y="18"/>
                </a:lnTo>
                <a:lnTo>
                  <a:pt x="474" y="18"/>
                </a:lnTo>
                <a:lnTo>
                  <a:pt x="474" y="16"/>
                </a:lnTo>
                <a:lnTo>
                  <a:pt x="473" y="14"/>
                </a:lnTo>
                <a:lnTo>
                  <a:pt x="472" y="11"/>
                </a:lnTo>
                <a:lnTo>
                  <a:pt x="471" y="8"/>
                </a:lnTo>
                <a:lnTo>
                  <a:pt x="468" y="5"/>
                </a:lnTo>
                <a:lnTo>
                  <a:pt x="466" y="3"/>
                </a:lnTo>
                <a:lnTo>
                  <a:pt x="462" y="1"/>
                </a:lnTo>
                <a:lnTo>
                  <a:pt x="459" y="0"/>
                </a:lnTo>
                <a:lnTo>
                  <a:pt x="457" y="0"/>
                </a:lnTo>
                <a:lnTo>
                  <a:pt x="455" y="0"/>
                </a:lnTo>
                <a:lnTo>
                  <a:pt x="455" y="0"/>
                </a:lnTo>
                <a:lnTo>
                  <a:pt x="454" y="0"/>
                </a:lnTo>
                <a:lnTo>
                  <a:pt x="452" y="0"/>
                </a:lnTo>
                <a:lnTo>
                  <a:pt x="449" y="1"/>
                </a:lnTo>
                <a:lnTo>
                  <a:pt x="445" y="3"/>
                </a:lnTo>
                <a:lnTo>
                  <a:pt x="443" y="5"/>
                </a:lnTo>
                <a:lnTo>
                  <a:pt x="440" y="8"/>
                </a:lnTo>
                <a:lnTo>
                  <a:pt x="439" y="11"/>
                </a:lnTo>
                <a:lnTo>
                  <a:pt x="438" y="14"/>
                </a:lnTo>
                <a:lnTo>
                  <a:pt x="437" y="16"/>
                </a:lnTo>
                <a:lnTo>
                  <a:pt x="437" y="18"/>
                </a:lnTo>
                <a:lnTo>
                  <a:pt x="437" y="37"/>
                </a:lnTo>
                <a:lnTo>
                  <a:pt x="365" y="37"/>
                </a:lnTo>
                <a:lnTo>
                  <a:pt x="365" y="18"/>
                </a:lnTo>
                <a:lnTo>
                  <a:pt x="365" y="18"/>
                </a:lnTo>
                <a:lnTo>
                  <a:pt x="365" y="16"/>
                </a:lnTo>
                <a:lnTo>
                  <a:pt x="364" y="14"/>
                </a:lnTo>
                <a:lnTo>
                  <a:pt x="363" y="11"/>
                </a:lnTo>
                <a:lnTo>
                  <a:pt x="362" y="8"/>
                </a:lnTo>
                <a:lnTo>
                  <a:pt x="359" y="5"/>
                </a:lnTo>
                <a:lnTo>
                  <a:pt x="357" y="3"/>
                </a:lnTo>
                <a:lnTo>
                  <a:pt x="353" y="1"/>
                </a:lnTo>
                <a:lnTo>
                  <a:pt x="350" y="0"/>
                </a:lnTo>
                <a:lnTo>
                  <a:pt x="348" y="0"/>
                </a:lnTo>
                <a:lnTo>
                  <a:pt x="346" y="0"/>
                </a:lnTo>
                <a:lnTo>
                  <a:pt x="346" y="0"/>
                </a:lnTo>
                <a:lnTo>
                  <a:pt x="345" y="0"/>
                </a:lnTo>
                <a:lnTo>
                  <a:pt x="343" y="0"/>
                </a:lnTo>
                <a:lnTo>
                  <a:pt x="339" y="1"/>
                </a:lnTo>
                <a:lnTo>
                  <a:pt x="336" y="3"/>
                </a:lnTo>
                <a:lnTo>
                  <a:pt x="334" y="5"/>
                </a:lnTo>
                <a:lnTo>
                  <a:pt x="331" y="8"/>
                </a:lnTo>
                <a:lnTo>
                  <a:pt x="330" y="11"/>
                </a:lnTo>
                <a:lnTo>
                  <a:pt x="329" y="14"/>
                </a:lnTo>
                <a:lnTo>
                  <a:pt x="328" y="16"/>
                </a:lnTo>
                <a:lnTo>
                  <a:pt x="328" y="18"/>
                </a:lnTo>
                <a:lnTo>
                  <a:pt x="328" y="37"/>
                </a:lnTo>
                <a:lnTo>
                  <a:pt x="255" y="37"/>
                </a:lnTo>
                <a:lnTo>
                  <a:pt x="255" y="18"/>
                </a:lnTo>
                <a:lnTo>
                  <a:pt x="255" y="18"/>
                </a:lnTo>
                <a:lnTo>
                  <a:pt x="255" y="16"/>
                </a:lnTo>
                <a:lnTo>
                  <a:pt x="255" y="14"/>
                </a:lnTo>
                <a:lnTo>
                  <a:pt x="254" y="11"/>
                </a:lnTo>
                <a:lnTo>
                  <a:pt x="252" y="8"/>
                </a:lnTo>
                <a:lnTo>
                  <a:pt x="250" y="5"/>
                </a:lnTo>
                <a:lnTo>
                  <a:pt x="248" y="3"/>
                </a:lnTo>
                <a:lnTo>
                  <a:pt x="244" y="1"/>
                </a:lnTo>
                <a:lnTo>
                  <a:pt x="241" y="0"/>
                </a:lnTo>
                <a:lnTo>
                  <a:pt x="239" y="0"/>
                </a:lnTo>
                <a:lnTo>
                  <a:pt x="237" y="0"/>
                </a:lnTo>
                <a:lnTo>
                  <a:pt x="237" y="0"/>
                </a:lnTo>
                <a:lnTo>
                  <a:pt x="235" y="0"/>
                </a:lnTo>
                <a:lnTo>
                  <a:pt x="234" y="0"/>
                </a:lnTo>
                <a:lnTo>
                  <a:pt x="230" y="1"/>
                </a:lnTo>
                <a:lnTo>
                  <a:pt x="227" y="3"/>
                </a:lnTo>
                <a:lnTo>
                  <a:pt x="225" y="5"/>
                </a:lnTo>
                <a:lnTo>
                  <a:pt x="222" y="8"/>
                </a:lnTo>
                <a:lnTo>
                  <a:pt x="221" y="11"/>
                </a:lnTo>
                <a:lnTo>
                  <a:pt x="219" y="14"/>
                </a:lnTo>
                <a:lnTo>
                  <a:pt x="219" y="16"/>
                </a:lnTo>
                <a:lnTo>
                  <a:pt x="219" y="18"/>
                </a:lnTo>
                <a:lnTo>
                  <a:pt x="219" y="37"/>
                </a:lnTo>
                <a:lnTo>
                  <a:pt x="146" y="37"/>
                </a:lnTo>
                <a:lnTo>
                  <a:pt x="146" y="18"/>
                </a:lnTo>
                <a:lnTo>
                  <a:pt x="146" y="18"/>
                </a:lnTo>
                <a:lnTo>
                  <a:pt x="146" y="16"/>
                </a:lnTo>
                <a:lnTo>
                  <a:pt x="146" y="14"/>
                </a:lnTo>
                <a:lnTo>
                  <a:pt x="145" y="11"/>
                </a:lnTo>
                <a:lnTo>
                  <a:pt x="143" y="8"/>
                </a:lnTo>
                <a:lnTo>
                  <a:pt x="141" y="5"/>
                </a:lnTo>
                <a:lnTo>
                  <a:pt x="139" y="3"/>
                </a:lnTo>
                <a:lnTo>
                  <a:pt x="135" y="1"/>
                </a:lnTo>
                <a:lnTo>
                  <a:pt x="132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6" y="0"/>
                </a:lnTo>
                <a:lnTo>
                  <a:pt x="125" y="0"/>
                </a:lnTo>
                <a:lnTo>
                  <a:pt x="121" y="1"/>
                </a:lnTo>
                <a:lnTo>
                  <a:pt x="118" y="3"/>
                </a:lnTo>
                <a:lnTo>
                  <a:pt x="115" y="5"/>
                </a:lnTo>
                <a:lnTo>
                  <a:pt x="113" y="8"/>
                </a:lnTo>
                <a:lnTo>
                  <a:pt x="112" y="11"/>
                </a:lnTo>
                <a:lnTo>
                  <a:pt x="110" y="14"/>
                </a:lnTo>
                <a:lnTo>
                  <a:pt x="110" y="16"/>
                </a:lnTo>
                <a:lnTo>
                  <a:pt x="110" y="18"/>
                </a:lnTo>
                <a:lnTo>
                  <a:pt x="110" y="37"/>
                </a:lnTo>
                <a:lnTo>
                  <a:pt x="18" y="37"/>
                </a:lnTo>
                <a:lnTo>
                  <a:pt x="18" y="37"/>
                </a:lnTo>
                <a:lnTo>
                  <a:pt x="16" y="37"/>
                </a:lnTo>
                <a:lnTo>
                  <a:pt x="14" y="38"/>
                </a:lnTo>
                <a:lnTo>
                  <a:pt x="11" y="39"/>
                </a:lnTo>
                <a:lnTo>
                  <a:pt x="8" y="40"/>
                </a:lnTo>
                <a:lnTo>
                  <a:pt x="5" y="43"/>
                </a:lnTo>
                <a:lnTo>
                  <a:pt x="3" y="45"/>
                </a:lnTo>
                <a:lnTo>
                  <a:pt x="1" y="49"/>
                </a:lnTo>
                <a:lnTo>
                  <a:pt x="0" y="52"/>
                </a:lnTo>
                <a:lnTo>
                  <a:pt x="0" y="54"/>
                </a:lnTo>
                <a:lnTo>
                  <a:pt x="0" y="56"/>
                </a:lnTo>
                <a:lnTo>
                  <a:pt x="0" y="529"/>
                </a:lnTo>
                <a:lnTo>
                  <a:pt x="0" y="529"/>
                </a:lnTo>
                <a:lnTo>
                  <a:pt x="0" y="531"/>
                </a:lnTo>
                <a:lnTo>
                  <a:pt x="0" y="533"/>
                </a:lnTo>
                <a:lnTo>
                  <a:pt x="1" y="536"/>
                </a:lnTo>
                <a:lnTo>
                  <a:pt x="3" y="540"/>
                </a:lnTo>
                <a:lnTo>
                  <a:pt x="5" y="542"/>
                </a:lnTo>
                <a:lnTo>
                  <a:pt x="8" y="545"/>
                </a:lnTo>
                <a:lnTo>
                  <a:pt x="11" y="546"/>
                </a:lnTo>
                <a:lnTo>
                  <a:pt x="14" y="547"/>
                </a:lnTo>
                <a:lnTo>
                  <a:pt x="16" y="548"/>
                </a:lnTo>
                <a:lnTo>
                  <a:pt x="18" y="548"/>
                </a:lnTo>
                <a:lnTo>
                  <a:pt x="321" y="548"/>
                </a:lnTo>
                <a:lnTo>
                  <a:pt x="321" y="548"/>
                </a:lnTo>
                <a:lnTo>
                  <a:pt x="326" y="556"/>
                </a:lnTo>
                <a:lnTo>
                  <a:pt x="333" y="563"/>
                </a:lnTo>
                <a:lnTo>
                  <a:pt x="339" y="571"/>
                </a:lnTo>
                <a:lnTo>
                  <a:pt x="346" y="578"/>
                </a:lnTo>
                <a:lnTo>
                  <a:pt x="354" y="584"/>
                </a:lnTo>
                <a:lnTo>
                  <a:pt x="362" y="590"/>
                </a:lnTo>
                <a:lnTo>
                  <a:pt x="370" y="596"/>
                </a:lnTo>
                <a:lnTo>
                  <a:pt x="379" y="600"/>
                </a:lnTo>
                <a:lnTo>
                  <a:pt x="387" y="605"/>
                </a:lnTo>
                <a:lnTo>
                  <a:pt x="396" y="609"/>
                </a:lnTo>
                <a:lnTo>
                  <a:pt x="406" y="612"/>
                </a:lnTo>
                <a:lnTo>
                  <a:pt x="416" y="615"/>
                </a:lnTo>
                <a:lnTo>
                  <a:pt x="426" y="617"/>
                </a:lnTo>
                <a:lnTo>
                  <a:pt x="436" y="619"/>
                </a:lnTo>
                <a:lnTo>
                  <a:pt x="446" y="620"/>
                </a:lnTo>
                <a:lnTo>
                  <a:pt x="457" y="620"/>
                </a:lnTo>
                <a:lnTo>
                  <a:pt x="457" y="620"/>
                </a:lnTo>
                <a:lnTo>
                  <a:pt x="465" y="620"/>
                </a:lnTo>
                <a:lnTo>
                  <a:pt x="473" y="619"/>
                </a:lnTo>
                <a:lnTo>
                  <a:pt x="482" y="619"/>
                </a:lnTo>
                <a:lnTo>
                  <a:pt x="490" y="617"/>
                </a:lnTo>
                <a:lnTo>
                  <a:pt x="498" y="615"/>
                </a:lnTo>
                <a:lnTo>
                  <a:pt x="505" y="613"/>
                </a:lnTo>
                <a:lnTo>
                  <a:pt x="513" y="610"/>
                </a:lnTo>
                <a:lnTo>
                  <a:pt x="520" y="607"/>
                </a:lnTo>
                <a:lnTo>
                  <a:pt x="528" y="604"/>
                </a:lnTo>
                <a:lnTo>
                  <a:pt x="535" y="601"/>
                </a:lnTo>
                <a:lnTo>
                  <a:pt x="542" y="597"/>
                </a:lnTo>
                <a:lnTo>
                  <a:pt x="548" y="592"/>
                </a:lnTo>
                <a:lnTo>
                  <a:pt x="555" y="588"/>
                </a:lnTo>
                <a:lnTo>
                  <a:pt x="561" y="583"/>
                </a:lnTo>
                <a:lnTo>
                  <a:pt x="567" y="578"/>
                </a:lnTo>
                <a:lnTo>
                  <a:pt x="572" y="572"/>
                </a:lnTo>
                <a:lnTo>
                  <a:pt x="578" y="567"/>
                </a:lnTo>
                <a:lnTo>
                  <a:pt x="583" y="561"/>
                </a:lnTo>
                <a:lnTo>
                  <a:pt x="588" y="555"/>
                </a:lnTo>
                <a:lnTo>
                  <a:pt x="592" y="548"/>
                </a:lnTo>
                <a:lnTo>
                  <a:pt x="597" y="542"/>
                </a:lnTo>
                <a:lnTo>
                  <a:pt x="601" y="535"/>
                </a:lnTo>
                <a:lnTo>
                  <a:pt x="604" y="528"/>
                </a:lnTo>
                <a:lnTo>
                  <a:pt x="607" y="520"/>
                </a:lnTo>
                <a:lnTo>
                  <a:pt x="610" y="513"/>
                </a:lnTo>
                <a:lnTo>
                  <a:pt x="613" y="505"/>
                </a:lnTo>
                <a:lnTo>
                  <a:pt x="615" y="498"/>
                </a:lnTo>
                <a:lnTo>
                  <a:pt x="617" y="490"/>
                </a:lnTo>
                <a:lnTo>
                  <a:pt x="619" y="482"/>
                </a:lnTo>
                <a:lnTo>
                  <a:pt x="619" y="473"/>
                </a:lnTo>
                <a:lnTo>
                  <a:pt x="620" y="465"/>
                </a:lnTo>
                <a:lnTo>
                  <a:pt x="620" y="457"/>
                </a:lnTo>
                <a:lnTo>
                  <a:pt x="620" y="457"/>
                </a:lnTo>
                <a:lnTo>
                  <a:pt x="620" y="449"/>
                </a:lnTo>
                <a:lnTo>
                  <a:pt x="620" y="442"/>
                </a:lnTo>
                <a:lnTo>
                  <a:pt x="619" y="435"/>
                </a:lnTo>
                <a:lnTo>
                  <a:pt x="618" y="428"/>
                </a:lnTo>
                <a:lnTo>
                  <a:pt x="616" y="421"/>
                </a:lnTo>
                <a:lnTo>
                  <a:pt x="615" y="415"/>
                </a:lnTo>
                <a:lnTo>
                  <a:pt x="613" y="408"/>
                </a:lnTo>
                <a:lnTo>
                  <a:pt x="611" y="401"/>
                </a:lnTo>
                <a:lnTo>
                  <a:pt x="608" y="395"/>
                </a:lnTo>
                <a:lnTo>
                  <a:pt x="606" y="389"/>
                </a:lnTo>
                <a:lnTo>
                  <a:pt x="602" y="382"/>
                </a:lnTo>
                <a:lnTo>
                  <a:pt x="599" y="376"/>
                </a:lnTo>
                <a:lnTo>
                  <a:pt x="596" y="371"/>
                </a:lnTo>
                <a:lnTo>
                  <a:pt x="592" y="365"/>
                </a:lnTo>
                <a:lnTo>
                  <a:pt x="588" y="359"/>
                </a:lnTo>
                <a:lnTo>
                  <a:pt x="584" y="354"/>
                </a:lnTo>
                <a:lnTo>
                  <a:pt x="584" y="354"/>
                </a:lnTo>
                <a:lnTo>
                  <a:pt x="584" y="354"/>
                </a:lnTo>
                <a:close/>
                <a:moveTo>
                  <a:pt x="110" y="74"/>
                </a:moveTo>
                <a:lnTo>
                  <a:pt x="110" y="92"/>
                </a:lnTo>
                <a:lnTo>
                  <a:pt x="110" y="92"/>
                </a:lnTo>
                <a:lnTo>
                  <a:pt x="110" y="94"/>
                </a:lnTo>
                <a:lnTo>
                  <a:pt x="110" y="96"/>
                </a:lnTo>
                <a:lnTo>
                  <a:pt x="112" y="99"/>
                </a:lnTo>
                <a:lnTo>
                  <a:pt x="113" y="102"/>
                </a:lnTo>
                <a:lnTo>
                  <a:pt x="115" y="105"/>
                </a:lnTo>
                <a:lnTo>
                  <a:pt x="118" y="107"/>
                </a:lnTo>
                <a:lnTo>
                  <a:pt x="121" y="109"/>
                </a:lnTo>
                <a:lnTo>
                  <a:pt x="125" y="110"/>
                </a:lnTo>
                <a:lnTo>
                  <a:pt x="126" y="110"/>
                </a:lnTo>
                <a:lnTo>
                  <a:pt x="128" y="110"/>
                </a:lnTo>
                <a:lnTo>
                  <a:pt x="128" y="110"/>
                </a:lnTo>
                <a:lnTo>
                  <a:pt x="130" y="110"/>
                </a:lnTo>
                <a:lnTo>
                  <a:pt x="132" y="110"/>
                </a:lnTo>
                <a:lnTo>
                  <a:pt x="135" y="109"/>
                </a:lnTo>
                <a:lnTo>
                  <a:pt x="139" y="107"/>
                </a:lnTo>
                <a:lnTo>
                  <a:pt x="141" y="105"/>
                </a:lnTo>
                <a:lnTo>
                  <a:pt x="143" y="102"/>
                </a:lnTo>
                <a:lnTo>
                  <a:pt x="145" y="99"/>
                </a:lnTo>
                <a:lnTo>
                  <a:pt x="146" y="96"/>
                </a:lnTo>
                <a:lnTo>
                  <a:pt x="146" y="94"/>
                </a:lnTo>
                <a:lnTo>
                  <a:pt x="146" y="92"/>
                </a:lnTo>
                <a:lnTo>
                  <a:pt x="146" y="74"/>
                </a:lnTo>
                <a:lnTo>
                  <a:pt x="219" y="74"/>
                </a:lnTo>
                <a:lnTo>
                  <a:pt x="219" y="92"/>
                </a:lnTo>
                <a:lnTo>
                  <a:pt x="219" y="92"/>
                </a:lnTo>
                <a:lnTo>
                  <a:pt x="219" y="94"/>
                </a:lnTo>
                <a:lnTo>
                  <a:pt x="219" y="96"/>
                </a:lnTo>
                <a:lnTo>
                  <a:pt x="221" y="99"/>
                </a:lnTo>
                <a:lnTo>
                  <a:pt x="222" y="102"/>
                </a:lnTo>
                <a:lnTo>
                  <a:pt x="225" y="105"/>
                </a:lnTo>
                <a:lnTo>
                  <a:pt x="227" y="107"/>
                </a:lnTo>
                <a:lnTo>
                  <a:pt x="230" y="109"/>
                </a:lnTo>
                <a:lnTo>
                  <a:pt x="234" y="110"/>
                </a:lnTo>
                <a:lnTo>
                  <a:pt x="235" y="110"/>
                </a:lnTo>
                <a:lnTo>
                  <a:pt x="237" y="110"/>
                </a:lnTo>
                <a:lnTo>
                  <a:pt x="237" y="110"/>
                </a:lnTo>
                <a:lnTo>
                  <a:pt x="239" y="110"/>
                </a:lnTo>
                <a:lnTo>
                  <a:pt x="241" y="110"/>
                </a:lnTo>
                <a:lnTo>
                  <a:pt x="244" y="109"/>
                </a:lnTo>
                <a:lnTo>
                  <a:pt x="248" y="107"/>
                </a:lnTo>
                <a:lnTo>
                  <a:pt x="250" y="105"/>
                </a:lnTo>
                <a:lnTo>
                  <a:pt x="252" y="102"/>
                </a:lnTo>
                <a:lnTo>
                  <a:pt x="254" y="99"/>
                </a:lnTo>
                <a:lnTo>
                  <a:pt x="255" y="96"/>
                </a:lnTo>
                <a:lnTo>
                  <a:pt x="255" y="94"/>
                </a:lnTo>
                <a:lnTo>
                  <a:pt x="255" y="92"/>
                </a:lnTo>
                <a:lnTo>
                  <a:pt x="255" y="74"/>
                </a:lnTo>
                <a:lnTo>
                  <a:pt x="328" y="74"/>
                </a:lnTo>
                <a:lnTo>
                  <a:pt x="328" y="92"/>
                </a:lnTo>
                <a:lnTo>
                  <a:pt x="328" y="92"/>
                </a:lnTo>
                <a:lnTo>
                  <a:pt x="328" y="94"/>
                </a:lnTo>
                <a:lnTo>
                  <a:pt x="329" y="96"/>
                </a:lnTo>
                <a:lnTo>
                  <a:pt x="330" y="99"/>
                </a:lnTo>
                <a:lnTo>
                  <a:pt x="331" y="102"/>
                </a:lnTo>
                <a:lnTo>
                  <a:pt x="334" y="105"/>
                </a:lnTo>
                <a:lnTo>
                  <a:pt x="336" y="107"/>
                </a:lnTo>
                <a:lnTo>
                  <a:pt x="339" y="109"/>
                </a:lnTo>
                <a:lnTo>
                  <a:pt x="343" y="110"/>
                </a:lnTo>
                <a:lnTo>
                  <a:pt x="345" y="110"/>
                </a:lnTo>
                <a:lnTo>
                  <a:pt x="346" y="110"/>
                </a:lnTo>
                <a:lnTo>
                  <a:pt x="346" y="110"/>
                </a:lnTo>
                <a:lnTo>
                  <a:pt x="348" y="110"/>
                </a:lnTo>
                <a:lnTo>
                  <a:pt x="350" y="110"/>
                </a:lnTo>
                <a:lnTo>
                  <a:pt x="353" y="109"/>
                </a:lnTo>
                <a:lnTo>
                  <a:pt x="357" y="107"/>
                </a:lnTo>
                <a:lnTo>
                  <a:pt x="359" y="105"/>
                </a:lnTo>
                <a:lnTo>
                  <a:pt x="362" y="102"/>
                </a:lnTo>
                <a:lnTo>
                  <a:pt x="363" y="99"/>
                </a:lnTo>
                <a:lnTo>
                  <a:pt x="364" y="96"/>
                </a:lnTo>
                <a:lnTo>
                  <a:pt x="365" y="94"/>
                </a:lnTo>
                <a:lnTo>
                  <a:pt x="365" y="92"/>
                </a:lnTo>
                <a:lnTo>
                  <a:pt x="365" y="74"/>
                </a:lnTo>
                <a:lnTo>
                  <a:pt x="437" y="74"/>
                </a:lnTo>
                <a:lnTo>
                  <a:pt x="437" y="92"/>
                </a:lnTo>
                <a:lnTo>
                  <a:pt x="437" y="92"/>
                </a:lnTo>
                <a:lnTo>
                  <a:pt x="437" y="94"/>
                </a:lnTo>
                <a:lnTo>
                  <a:pt x="438" y="96"/>
                </a:lnTo>
                <a:lnTo>
                  <a:pt x="439" y="99"/>
                </a:lnTo>
                <a:lnTo>
                  <a:pt x="440" y="102"/>
                </a:lnTo>
                <a:lnTo>
                  <a:pt x="443" y="105"/>
                </a:lnTo>
                <a:lnTo>
                  <a:pt x="445" y="107"/>
                </a:lnTo>
                <a:lnTo>
                  <a:pt x="449" y="109"/>
                </a:lnTo>
                <a:lnTo>
                  <a:pt x="452" y="110"/>
                </a:lnTo>
                <a:lnTo>
                  <a:pt x="454" y="110"/>
                </a:lnTo>
                <a:lnTo>
                  <a:pt x="455" y="110"/>
                </a:lnTo>
                <a:lnTo>
                  <a:pt x="455" y="110"/>
                </a:lnTo>
                <a:lnTo>
                  <a:pt x="457" y="110"/>
                </a:lnTo>
                <a:lnTo>
                  <a:pt x="459" y="110"/>
                </a:lnTo>
                <a:lnTo>
                  <a:pt x="462" y="109"/>
                </a:lnTo>
                <a:lnTo>
                  <a:pt x="466" y="107"/>
                </a:lnTo>
                <a:lnTo>
                  <a:pt x="468" y="105"/>
                </a:lnTo>
                <a:lnTo>
                  <a:pt x="471" y="102"/>
                </a:lnTo>
                <a:lnTo>
                  <a:pt x="472" y="99"/>
                </a:lnTo>
                <a:lnTo>
                  <a:pt x="473" y="96"/>
                </a:lnTo>
                <a:lnTo>
                  <a:pt x="474" y="94"/>
                </a:lnTo>
                <a:lnTo>
                  <a:pt x="474" y="92"/>
                </a:lnTo>
                <a:lnTo>
                  <a:pt x="474" y="74"/>
                </a:lnTo>
                <a:lnTo>
                  <a:pt x="548" y="74"/>
                </a:lnTo>
                <a:lnTo>
                  <a:pt x="548" y="146"/>
                </a:lnTo>
                <a:lnTo>
                  <a:pt x="36" y="146"/>
                </a:lnTo>
                <a:lnTo>
                  <a:pt x="36" y="74"/>
                </a:lnTo>
                <a:lnTo>
                  <a:pt x="110" y="74"/>
                </a:lnTo>
                <a:lnTo>
                  <a:pt x="110" y="74"/>
                </a:lnTo>
                <a:close/>
                <a:moveTo>
                  <a:pt x="36" y="511"/>
                </a:moveTo>
                <a:lnTo>
                  <a:pt x="36" y="183"/>
                </a:lnTo>
                <a:lnTo>
                  <a:pt x="548" y="183"/>
                </a:lnTo>
                <a:lnTo>
                  <a:pt x="548" y="321"/>
                </a:lnTo>
                <a:lnTo>
                  <a:pt x="548" y="321"/>
                </a:lnTo>
                <a:lnTo>
                  <a:pt x="543" y="318"/>
                </a:lnTo>
                <a:lnTo>
                  <a:pt x="538" y="315"/>
                </a:lnTo>
                <a:lnTo>
                  <a:pt x="532" y="312"/>
                </a:lnTo>
                <a:lnTo>
                  <a:pt x="527" y="309"/>
                </a:lnTo>
                <a:lnTo>
                  <a:pt x="522" y="307"/>
                </a:lnTo>
                <a:lnTo>
                  <a:pt x="516" y="304"/>
                </a:lnTo>
                <a:lnTo>
                  <a:pt x="511" y="302"/>
                </a:lnTo>
                <a:lnTo>
                  <a:pt x="505" y="300"/>
                </a:lnTo>
                <a:lnTo>
                  <a:pt x="499" y="299"/>
                </a:lnTo>
                <a:lnTo>
                  <a:pt x="493" y="297"/>
                </a:lnTo>
                <a:lnTo>
                  <a:pt x="487" y="296"/>
                </a:lnTo>
                <a:lnTo>
                  <a:pt x="482" y="295"/>
                </a:lnTo>
                <a:lnTo>
                  <a:pt x="475" y="294"/>
                </a:lnTo>
                <a:lnTo>
                  <a:pt x="469" y="294"/>
                </a:lnTo>
                <a:lnTo>
                  <a:pt x="463" y="293"/>
                </a:lnTo>
                <a:lnTo>
                  <a:pt x="457" y="293"/>
                </a:lnTo>
                <a:lnTo>
                  <a:pt x="457" y="293"/>
                </a:lnTo>
                <a:lnTo>
                  <a:pt x="446" y="293"/>
                </a:lnTo>
                <a:lnTo>
                  <a:pt x="435" y="295"/>
                </a:lnTo>
                <a:lnTo>
                  <a:pt x="425" y="296"/>
                </a:lnTo>
                <a:lnTo>
                  <a:pt x="415" y="299"/>
                </a:lnTo>
                <a:lnTo>
                  <a:pt x="405" y="301"/>
                </a:lnTo>
                <a:lnTo>
                  <a:pt x="396" y="305"/>
                </a:lnTo>
                <a:lnTo>
                  <a:pt x="386" y="309"/>
                </a:lnTo>
                <a:lnTo>
                  <a:pt x="378" y="314"/>
                </a:lnTo>
                <a:lnTo>
                  <a:pt x="369" y="319"/>
                </a:lnTo>
                <a:lnTo>
                  <a:pt x="361" y="324"/>
                </a:lnTo>
                <a:lnTo>
                  <a:pt x="353" y="331"/>
                </a:lnTo>
                <a:lnTo>
                  <a:pt x="345" y="337"/>
                </a:lnTo>
                <a:lnTo>
                  <a:pt x="338" y="344"/>
                </a:lnTo>
                <a:lnTo>
                  <a:pt x="331" y="352"/>
                </a:lnTo>
                <a:lnTo>
                  <a:pt x="325" y="359"/>
                </a:lnTo>
                <a:lnTo>
                  <a:pt x="319" y="368"/>
                </a:lnTo>
                <a:lnTo>
                  <a:pt x="319" y="368"/>
                </a:lnTo>
                <a:lnTo>
                  <a:pt x="318" y="367"/>
                </a:lnTo>
                <a:lnTo>
                  <a:pt x="315" y="366"/>
                </a:lnTo>
                <a:lnTo>
                  <a:pt x="313" y="366"/>
                </a:lnTo>
                <a:lnTo>
                  <a:pt x="311" y="366"/>
                </a:lnTo>
                <a:lnTo>
                  <a:pt x="275" y="366"/>
                </a:lnTo>
                <a:lnTo>
                  <a:pt x="275" y="366"/>
                </a:lnTo>
                <a:lnTo>
                  <a:pt x="273" y="366"/>
                </a:lnTo>
                <a:lnTo>
                  <a:pt x="271" y="366"/>
                </a:lnTo>
                <a:lnTo>
                  <a:pt x="268" y="367"/>
                </a:lnTo>
                <a:lnTo>
                  <a:pt x="265" y="369"/>
                </a:lnTo>
                <a:lnTo>
                  <a:pt x="262" y="371"/>
                </a:lnTo>
                <a:lnTo>
                  <a:pt x="260" y="374"/>
                </a:lnTo>
                <a:lnTo>
                  <a:pt x="258" y="377"/>
                </a:lnTo>
                <a:lnTo>
                  <a:pt x="257" y="380"/>
                </a:lnTo>
                <a:lnTo>
                  <a:pt x="257" y="382"/>
                </a:lnTo>
                <a:lnTo>
                  <a:pt x="257" y="384"/>
                </a:lnTo>
                <a:lnTo>
                  <a:pt x="257" y="384"/>
                </a:lnTo>
                <a:lnTo>
                  <a:pt x="257" y="386"/>
                </a:lnTo>
                <a:lnTo>
                  <a:pt x="257" y="388"/>
                </a:lnTo>
                <a:lnTo>
                  <a:pt x="258" y="391"/>
                </a:lnTo>
                <a:lnTo>
                  <a:pt x="260" y="394"/>
                </a:lnTo>
                <a:lnTo>
                  <a:pt x="262" y="397"/>
                </a:lnTo>
                <a:lnTo>
                  <a:pt x="265" y="399"/>
                </a:lnTo>
                <a:lnTo>
                  <a:pt x="268" y="401"/>
                </a:lnTo>
                <a:lnTo>
                  <a:pt x="271" y="402"/>
                </a:lnTo>
                <a:lnTo>
                  <a:pt x="273" y="402"/>
                </a:lnTo>
                <a:lnTo>
                  <a:pt x="275" y="402"/>
                </a:lnTo>
                <a:lnTo>
                  <a:pt x="302" y="402"/>
                </a:lnTo>
                <a:lnTo>
                  <a:pt x="302" y="402"/>
                </a:lnTo>
                <a:lnTo>
                  <a:pt x="300" y="411"/>
                </a:lnTo>
                <a:lnTo>
                  <a:pt x="297" y="420"/>
                </a:lnTo>
                <a:lnTo>
                  <a:pt x="295" y="429"/>
                </a:lnTo>
                <a:lnTo>
                  <a:pt x="294" y="439"/>
                </a:lnTo>
                <a:lnTo>
                  <a:pt x="275" y="439"/>
                </a:lnTo>
                <a:lnTo>
                  <a:pt x="275" y="439"/>
                </a:lnTo>
                <a:lnTo>
                  <a:pt x="273" y="439"/>
                </a:lnTo>
                <a:lnTo>
                  <a:pt x="271" y="439"/>
                </a:lnTo>
                <a:lnTo>
                  <a:pt x="268" y="440"/>
                </a:lnTo>
                <a:lnTo>
                  <a:pt x="265" y="442"/>
                </a:lnTo>
                <a:lnTo>
                  <a:pt x="262" y="444"/>
                </a:lnTo>
                <a:lnTo>
                  <a:pt x="260" y="446"/>
                </a:lnTo>
                <a:lnTo>
                  <a:pt x="258" y="450"/>
                </a:lnTo>
                <a:lnTo>
                  <a:pt x="257" y="453"/>
                </a:lnTo>
                <a:lnTo>
                  <a:pt x="257" y="455"/>
                </a:lnTo>
                <a:lnTo>
                  <a:pt x="257" y="457"/>
                </a:lnTo>
                <a:lnTo>
                  <a:pt x="257" y="457"/>
                </a:lnTo>
                <a:lnTo>
                  <a:pt x="257" y="459"/>
                </a:lnTo>
                <a:lnTo>
                  <a:pt x="257" y="460"/>
                </a:lnTo>
                <a:lnTo>
                  <a:pt x="258" y="464"/>
                </a:lnTo>
                <a:lnTo>
                  <a:pt x="260" y="467"/>
                </a:lnTo>
                <a:lnTo>
                  <a:pt x="262" y="469"/>
                </a:lnTo>
                <a:lnTo>
                  <a:pt x="265" y="472"/>
                </a:lnTo>
                <a:lnTo>
                  <a:pt x="268" y="473"/>
                </a:lnTo>
                <a:lnTo>
                  <a:pt x="271" y="475"/>
                </a:lnTo>
                <a:lnTo>
                  <a:pt x="273" y="475"/>
                </a:lnTo>
                <a:lnTo>
                  <a:pt x="275" y="475"/>
                </a:lnTo>
                <a:lnTo>
                  <a:pt x="294" y="475"/>
                </a:lnTo>
                <a:lnTo>
                  <a:pt x="294" y="475"/>
                </a:lnTo>
                <a:lnTo>
                  <a:pt x="295" y="484"/>
                </a:lnTo>
                <a:lnTo>
                  <a:pt x="297" y="493"/>
                </a:lnTo>
                <a:lnTo>
                  <a:pt x="300" y="502"/>
                </a:lnTo>
                <a:lnTo>
                  <a:pt x="302" y="511"/>
                </a:lnTo>
                <a:lnTo>
                  <a:pt x="36" y="511"/>
                </a:lnTo>
                <a:lnTo>
                  <a:pt x="36" y="511"/>
                </a:lnTo>
                <a:close/>
                <a:moveTo>
                  <a:pt x="457" y="584"/>
                </a:moveTo>
                <a:lnTo>
                  <a:pt x="457" y="584"/>
                </a:lnTo>
                <a:lnTo>
                  <a:pt x="450" y="584"/>
                </a:lnTo>
                <a:lnTo>
                  <a:pt x="444" y="583"/>
                </a:lnTo>
                <a:lnTo>
                  <a:pt x="437" y="582"/>
                </a:lnTo>
                <a:lnTo>
                  <a:pt x="431" y="581"/>
                </a:lnTo>
                <a:lnTo>
                  <a:pt x="425" y="580"/>
                </a:lnTo>
                <a:lnTo>
                  <a:pt x="419" y="578"/>
                </a:lnTo>
                <a:lnTo>
                  <a:pt x="413" y="576"/>
                </a:lnTo>
                <a:lnTo>
                  <a:pt x="407" y="574"/>
                </a:lnTo>
                <a:lnTo>
                  <a:pt x="402" y="572"/>
                </a:lnTo>
                <a:lnTo>
                  <a:pt x="396" y="569"/>
                </a:lnTo>
                <a:lnTo>
                  <a:pt x="391" y="566"/>
                </a:lnTo>
                <a:lnTo>
                  <a:pt x="385" y="562"/>
                </a:lnTo>
                <a:lnTo>
                  <a:pt x="381" y="559"/>
                </a:lnTo>
                <a:lnTo>
                  <a:pt x="376" y="555"/>
                </a:lnTo>
                <a:lnTo>
                  <a:pt x="371" y="551"/>
                </a:lnTo>
                <a:lnTo>
                  <a:pt x="367" y="547"/>
                </a:lnTo>
                <a:lnTo>
                  <a:pt x="362" y="542"/>
                </a:lnTo>
                <a:lnTo>
                  <a:pt x="359" y="538"/>
                </a:lnTo>
                <a:lnTo>
                  <a:pt x="355" y="533"/>
                </a:lnTo>
                <a:lnTo>
                  <a:pt x="351" y="528"/>
                </a:lnTo>
                <a:lnTo>
                  <a:pt x="348" y="523"/>
                </a:lnTo>
                <a:lnTo>
                  <a:pt x="345" y="517"/>
                </a:lnTo>
                <a:lnTo>
                  <a:pt x="342" y="512"/>
                </a:lnTo>
                <a:lnTo>
                  <a:pt x="339" y="506"/>
                </a:lnTo>
                <a:lnTo>
                  <a:pt x="337" y="500"/>
                </a:lnTo>
                <a:lnTo>
                  <a:pt x="335" y="495"/>
                </a:lnTo>
                <a:lnTo>
                  <a:pt x="333" y="489"/>
                </a:lnTo>
                <a:lnTo>
                  <a:pt x="332" y="482"/>
                </a:lnTo>
                <a:lnTo>
                  <a:pt x="331" y="476"/>
                </a:lnTo>
                <a:lnTo>
                  <a:pt x="330" y="470"/>
                </a:lnTo>
                <a:lnTo>
                  <a:pt x="330" y="463"/>
                </a:lnTo>
                <a:lnTo>
                  <a:pt x="329" y="457"/>
                </a:lnTo>
                <a:lnTo>
                  <a:pt x="329" y="457"/>
                </a:lnTo>
                <a:lnTo>
                  <a:pt x="330" y="450"/>
                </a:lnTo>
                <a:lnTo>
                  <a:pt x="330" y="444"/>
                </a:lnTo>
                <a:lnTo>
                  <a:pt x="331" y="437"/>
                </a:lnTo>
                <a:lnTo>
                  <a:pt x="332" y="431"/>
                </a:lnTo>
                <a:lnTo>
                  <a:pt x="333" y="425"/>
                </a:lnTo>
                <a:lnTo>
                  <a:pt x="335" y="419"/>
                </a:lnTo>
                <a:lnTo>
                  <a:pt x="337" y="413"/>
                </a:lnTo>
                <a:lnTo>
                  <a:pt x="339" y="407"/>
                </a:lnTo>
                <a:lnTo>
                  <a:pt x="342" y="402"/>
                </a:lnTo>
                <a:lnTo>
                  <a:pt x="345" y="396"/>
                </a:lnTo>
                <a:lnTo>
                  <a:pt x="348" y="391"/>
                </a:lnTo>
                <a:lnTo>
                  <a:pt x="351" y="386"/>
                </a:lnTo>
                <a:lnTo>
                  <a:pt x="355" y="381"/>
                </a:lnTo>
                <a:lnTo>
                  <a:pt x="359" y="376"/>
                </a:lnTo>
                <a:lnTo>
                  <a:pt x="362" y="371"/>
                </a:lnTo>
                <a:lnTo>
                  <a:pt x="367" y="367"/>
                </a:lnTo>
                <a:lnTo>
                  <a:pt x="371" y="362"/>
                </a:lnTo>
                <a:lnTo>
                  <a:pt x="376" y="359"/>
                </a:lnTo>
                <a:lnTo>
                  <a:pt x="381" y="355"/>
                </a:lnTo>
                <a:lnTo>
                  <a:pt x="385" y="351"/>
                </a:lnTo>
                <a:lnTo>
                  <a:pt x="391" y="348"/>
                </a:lnTo>
                <a:lnTo>
                  <a:pt x="396" y="345"/>
                </a:lnTo>
                <a:lnTo>
                  <a:pt x="402" y="342"/>
                </a:lnTo>
                <a:lnTo>
                  <a:pt x="407" y="339"/>
                </a:lnTo>
                <a:lnTo>
                  <a:pt x="413" y="337"/>
                </a:lnTo>
                <a:lnTo>
                  <a:pt x="419" y="335"/>
                </a:lnTo>
                <a:lnTo>
                  <a:pt x="425" y="333"/>
                </a:lnTo>
                <a:lnTo>
                  <a:pt x="431" y="332"/>
                </a:lnTo>
                <a:lnTo>
                  <a:pt x="437" y="331"/>
                </a:lnTo>
                <a:lnTo>
                  <a:pt x="444" y="330"/>
                </a:lnTo>
                <a:lnTo>
                  <a:pt x="450" y="330"/>
                </a:lnTo>
                <a:lnTo>
                  <a:pt x="457" y="329"/>
                </a:lnTo>
                <a:lnTo>
                  <a:pt x="457" y="329"/>
                </a:lnTo>
                <a:lnTo>
                  <a:pt x="463" y="330"/>
                </a:lnTo>
                <a:lnTo>
                  <a:pt x="470" y="330"/>
                </a:lnTo>
                <a:lnTo>
                  <a:pt x="476" y="331"/>
                </a:lnTo>
                <a:lnTo>
                  <a:pt x="482" y="332"/>
                </a:lnTo>
                <a:lnTo>
                  <a:pt x="489" y="333"/>
                </a:lnTo>
                <a:lnTo>
                  <a:pt x="495" y="335"/>
                </a:lnTo>
                <a:lnTo>
                  <a:pt x="500" y="337"/>
                </a:lnTo>
                <a:lnTo>
                  <a:pt x="506" y="339"/>
                </a:lnTo>
                <a:lnTo>
                  <a:pt x="512" y="342"/>
                </a:lnTo>
                <a:lnTo>
                  <a:pt x="517" y="345"/>
                </a:lnTo>
                <a:lnTo>
                  <a:pt x="523" y="348"/>
                </a:lnTo>
                <a:lnTo>
                  <a:pt x="528" y="351"/>
                </a:lnTo>
                <a:lnTo>
                  <a:pt x="533" y="355"/>
                </a:lnTo>
                <a:lnTo>
                  <a:pt x="538" y="359"/>
                </a:lnTo>
                <a:lnTo>
                  <a:pt x="542" y="362"/>
                </a:lnTo>
                <a:lnTo>
                  <a:pt x="547" y="367"/>
                </a:lnTo>
                <a:lnTo>
                  <a:pt x="551" y="371"/>
                </a:lnTo>
                <a:lnTo>
                  <a:pt x="555" y="376"/>
                </a:lnTo>
                <a:lnTo>
                  <a:pt x="559" y="381"/>
                </a:lnTo>
                <a:lnTo>
                  <a:pt x="562" y="386"/>
                </a:lnTo>
                <a:lnTo>
                  <a:pt x="566" y="391"/>
                </a:lnTo>
                <a:lnTo>
                  <a:pt x="569" y="396"/>
                </a:lnTo>
                <a:lnTo>
                  <a:pt x="572" y="402"/>
                </a:lnTo>
                <a:lnTo>
                  <a:pt x="574" y="407"/>
                </a:lnTo>
                <a:lnTo>
                  <a:pt x="576" y="413"/>
                </a:lnTo>
                <a:lnTo>
                  <a:pt x="578" y="419"/>
                </a:lnTo>
                <a:lnTo>
                  <a:pt x="580" y="425"/>
                </a:lnTo>
                <a:lnTo>
                  <a:pt x="581" y="431"/>
                </a:lnTo>
                <a:lnTo>
                  <a:pt x="582" y="437"/>
                </a:lnTo>
                <a:lnTo>
                  <a:pt x="583" y="444"/>
                </a:lnTo>
                <a:lnTo>
                  <a:pt x="584" y="450"/>
                </a:lnTo>
                <a:lnTo>
                  <a:pt x="584" y="457"/>
                </a:lnTo>
                <a:lnTo>
                  <a:pt x="584" y="457"/>
                </a:lnTo>
                <a:lnTo>
                  <a:pt x="584" y="463"/>
                </a:lnTo>
                <a:lnTo>
                  <a:pt x="583" y="470"/>
                </a:lnTo>
                <a:lnTo>
                  <a:pt x="582" y="476"/>
                </a:lnTo>
                <a:lnTo>
                  <a:pt x="581" y="482"/>
                </a:lnTo>
                <a:lnTo>
                  <a:pt x="580" y="489"/>
                </a:lnTo>
                <a:lnTo>
                  <a:pt x="578" y="495"/>
                </a:lnTo>
                <a:lnTo>
                  <a:pt x="576" y="500"/>
                </a:lnTo>
                <a:lnTo>
                  <a:pt x="574" y="506"/>
                </a:lnTo>
                <a:lnTo>
                  <a:pt x="572" y="512"/>
                </a:lnTo>
                <a:lnTo>
                  <a:pt x="569" y="517"/>
                </a:lnTo>
                <a:lnTo>
                  <a:pt x="566" y="523"/>
                </a:lnTo>
                <a:lnTo>
                  <a:pt x="562" y="528"/>
                </a:lnTo>
                <a:lnTo>
                  <a:pt x="559" y="533"/>
                </a:lnTo>
                <a:lnTo>
                  <a:pt x="555" y="538"/>
                </a:lnTo>
                <a:lnTo>
                  <a:pt x="551" y="542"/>
                </a:lnTo>
                <a:lnTo>
                  <a:pt x="547" y="547"/>
                </a:lnTo>
                <a:lnTo>
                  <a:pt x="542" y="551"/>
                </a:lnTo>
                <a:lnTo>
                  <a:pt x="538" y="555"/>
                </a:lnTo>
                <a:lnTo>
                  <a:pt x="533" y="559"/>
                </a:lnTo>
                <a:lnTo>
                  <a:pt x="528" y="562"/>
                </a:lnTo>
                <a:lnTo>
                  <a:pt x="523" y="566"/>
                </a:lnTo>
                <a:lnTo>
                  <a:pt x="517" y="569"/>
                </a:lnTo>
                <a:lnTo>
                  <a:pt x="512" y="572"/>
                </a:lnTo>
                <a:lnTo>
                  <a:pt x="506" y="574"/>
                </a:lnTo>
                <a:lnTo>
                  <a:pt x="500" y="576"/>
                </a:lnTo>
                <a:lnTo>
                  <a:pt x="495" y="578"/>
                </a:lnTo>
                <a:lnTo>
                  <a:pt x="489" y="580"/>
                </a:lnTo>
                <a:lnTo>
                  <a:pt x="482" y="581"/>
                </a:lnTo>
                <a:lnTo>
                  <a:pt x="476" y="582"/>
                </a:lnTo>
                <a:lnTo>
                  <a:pt x="470" y="583"/>
                </a:lnTo>
                <a:lnTo>
                  <a:pt x="463" y="584"/>
                </a:lnTo>
                <a:lnTo>
                  <a:pt x="457" y="584"/>
                </a:lnTo>
                <a:lnTo>
                  <a:pt x="457" y="584"/>
                </a:lnTo>
                <a:lnTo>
                  <a:pt x="457" y="584"/>
                </a:lnTo>
                <a:close/>
                <a:moveTo>
                  <a:pt x="529" y="439"/>
                </a:moveTo>
                <a:lnTo>
                  <a:pt x="529" y="439"/>
                </a:lnTo>
                <a:lnTo>
                  <a:pt x="531" y="439"/>
                </a:lnTo>
                <a:lnTo>
                  <a:pt x="533" y="439"/>
                </a:lnTo>
                <a:lnTo>
                  <a:pt x="536" y="440"/>
                </a:lnTo>
                <a:lnTo>
                  <a:pt x="540" y="442"/>
                </a:lnTo>
                <a:lnTo>
                  <a:pt x="542" y="444"/>
                </a:lnTo>
                <a:lnTo>
                  <a:pt x="545" y="446"/>
                </a:lnTo>
                <a:lnTo>
                  <a:pt x="546" y="450"/>
                </a:lnTo>
                <a:lnTo>
                  <a:pt x="547" y="453"/>
                </a:lnTo>
                <a:lnTo>
                  <a:pt x="548" y="455"/>
                </a:lnTo>
                <a:lnTo>
                  <a:pt x="548" y="457"/>
                </a:lnTo>
                <a:lnTo>
                  <a:pt x="548" y="457"/>
                </a:lnTo>
                <a:lnTo>
                  <a:pt x="548" y="459"/>
                </a:lnTo>
                <a:lnTo>
                  <a:pt x="547" y="460"/>
                </a:lnTo>
                <a:lnTo>
                  <a:pt x="546" y="464"/>
                </a:lnTo>
                <a:lnTo>
                  <a:pt x="545" y="467"/>
                </a:lnTo>
                <a:lnTo>
                  <a:pt x="542" y="469"/>
                </a:lnTo>
                <a:lnTo>
                  <a:pt x="540" y="472"/>
                </a:lnTo>
                <a:lnTo>
                  <a:pt x="536" y="473"/>
                </a:lnTo>
                <a:lnTo>
                  <a:pt x="533" y="475"/>
                </a:lnTo>
                <a:lnTo>
                  <a:pt x="531" y="475"/>
                </a:lnTo>
                <a:lnTo>
                  <a:pt x="529" y="475"/>
                </a:lnTo>
                <a:lnTo>
                  <a:pt x="529" y="475"/>
                </a:lnTo>
                <a:lnTo>
                  <a:pt x="457" y="475"/>
                </a:lnTo>
                <a:lnTo>
                  <a:pt x="455" y="475"/>
                </a:lnTo>
                <a:lnTo>
                  <a:pt x="453" y="475"/>
                </a:lnTo>
                <a:lnTo>
                  <a:pt x="450" y="473"/>
                </a:lnTo>
                <a:lnTo>
                  <a:pt x="446" y="472"/>
                </a:lnTo>
                <a:lnTo>
                  <a:pt x="444" y="469"/>
                </a:lnTo>
                <a:lnTo>
                  <a:pt x="442" y="467"/>
                </a:lnTo>
                <a:lnTo>
                  <a:pt x="440" y="464"/>
                </a:lnTo>
                <a:lnTo>
                  <a:pt x="439" y="460"/>
                </a:lnTo>
                <a:lnTo>
                  <a:pt x="439" y="459"/>
                </a:lnTo>
                <a:lnTo>
                  <a:pt x="439" y="457"/>
                </a:lnTo>
                <a:lnTo>
                  <a:pt x="439" y="457"/>
                </a:lnTo>
                <a:lnTo>
                  <a:pt x="439" y="384"/>
                </a:lnTo>
                <a:lnTo>
                  <a:pt x="439" y="382"/>
                </a:lnTo>
                <a:lnTo>
                  <a:pt x="439" y="380"/>
                </a:lnTo>
                <a:lnTo>
                  <a:pt x="440" y="377"/>
                </a:lnTo>
                <a:lnTo>
                  <a:pt x="442" y="374"/>
                </a:lnTo>
                <a:lnTo>
                  <a:pt x="444" y="371"/>
                </a:lnTo>
                <a:lnTo>
                  <a:pt x="446" y="369"/>
                </a:lnTo>
                <a:lnTo>
                  <a:pt x="450" y="367"/>
                </a:lnTo>
                <a:lnTo>
                  <a:pt x="453" y="366"/>
                </a:lnTo>
                <a:lnTo>
                  <a:pt x="455" y="366"/>
                </a:lnTo>
                <a:lnTo>
                  <a:pt x="457" y="366"/>
                </a:lnTo>
                <a:lnTo>
                  <a:pt x="457" y="366"/>
                </a:lnTo>
                <a:lnTo>
                  <a:pt x="459" y="366"/>
                </a:lnTo>
                <a:lnTo>
                  <a:pt x="460" y="366"/>
                </a:lnTo>
                <a:lnTo>
                  <a:pt x="464" y="367"/>
                </a:lnTo>
                <a:lnTo>
                  <a:pt x="467" y="369"/>
                </a:lnTo>
                <a:lnTo>
                  <a:pt x="469" y="371"/>
                </a:lnTo>
                <a:lnTo>
                  <a:pt x="472" y="374"/>
                </a:lnTo>
                <a:lnTo>
                  <a:pt x="473" y="377"/>
                </a:lnTo>
                <a:lnTo>
                  <a:pt x="475" y="380"/>
                </a:lnTo>
                <a:lnTo>
                  <a:pt x="475" y="382"/>
                </a:lnTo>
                <a:lnTo>
                  <a:pt x="475" y="384"/>
                </a:lnTo>
                <a:lnTo>
                  <a:pt x="475" y="384"/>
                </a:lnTo>
                <a:lnTo>
                  <a:pt x="475" y="439"/>
                </a:lnTo>
                <a:lnTo>
                  <a:pt x="529" y="439"/>
                </a:lnTo>
                <a:lnTo>
                  <a:pt x="529" y="439"/>
                </a:lnTo>
                <a:close/>
                <a:moveTo>
                  <a:pt x="165" y="220"/>
                </a:moveTo>
                <a:lnTo>
                  <a:pt x="165" y="220"/>
                </a:lnTo>
                <a:lnTo>
                  <a:pt x="166" y="220"/>
                </a:lnTo>
                <a:lnTo>
                  <a:pt x="168" y="221"/>
                </a:lnTo>
                <a:lnTo>
                  <a:pt x="172" y="222"/>
                </a:lnTo>
                <a:lnTo>
                  <a:pt x="175" y="223"/>
                </a:lnTo>
                <a:lnTo>
                  <a:pt x="177" y="226"/>
                </a:lnTo>
                <a:lnTo>
                  <a:pt x="180" y="228"/>
                </a:lnTo>
                <a:lnTo>
                  <a:pt x="181" y="232"/>
                </a:lnTo>
                <a:lnTo>
                  <a:pt x="182" y="235"/>
                </a:lnTo>
                <a:lnTo>
                  <a:pt x="183" y="237"/>
                </a:lnTo>
                <a:lnTo>
                  <a:pt x="183" y="239"/>
                </a:lnTo>
                <a:lnTo>
                  <a:pt x="183" y="239"/>
                </a:lnTo>
                <a:lnTo>
                  <a:pt x="183" y="240"/>
                </a:lnTo>
                <a:lnTo>
                  <a:pt x="182" y="242"/>
                </a:lnTo>
                <a:lnTo>
                  <a:pt x="181" y="246"/>
                </a:lnTo>
                <a:lnTo>
                  <a:pt x="180" y="249"/>
                </a:lnTo>
                <a:lnTo>
                  <a:pt x="177" y="251"/>
                </a:lnTo>
                <a:lnTo>
                  <a:pt x="175" y="254"/>
                </a:lnTo>
                <a:lnTo>
                  <a:pt x="172" y="255"/>
                </a:lnTo>
                <a:lnTo>
                  <a:pt x="168" y="256"/>
                </a:lnTo>
                <a:lnTo>
                  <a:pt x="166" y="257"/>
                </a:lnTo>
                <a:lnTo>
                  <a:pt x="165" y="257"/>
                </a:lnTo>
                <a:lnTo>
                  <a:pt x="165" y="257"/>
                </a:lnTo>
                <a:lnTo>
                  <a:pt x="128" y="257"/>
                </a:lnTo>
                <a:lnTo>
                  <a:pt x="126" y="257"/>
                </a:lnTo>
                <a:lnTo>
                  <a:pt x="125" y="256"/>
                </a:lnTo>
                <a:lnTo>
                  <a:pt x="121" y="255"/>
                </a:lnTo>
                <a:lnTo>
                  <a:pt x="118" y="254"/>
                </a:lnTo>
                <a:lnTo>
                  <a:pt x="115" y="251"/>
                </a:lnTo>
                <a:lnTo>
                  <a:pt x="113" y="249"/>
                </a:lnTo>
                <a:lnTo>
                  <a:pt x="112" y="246"/>
                </a:lnTo>
                <a:lnTo>
                  <a:pt x="110" y="242"/>
                </a:lnTo>
                <a:lnTo>
                  <a:pt x="110" y="240"/>
                </a:lnTo>
                <a:lnTo>
                  <a:pt x="110" y="239"/>
                </a:lnTo>
                <a:lnTo>
                  <a:pt x="110" y="239"/>
                </a:lnTo>
                <a:lnTo>
                  <a:pt x="110" y="237"/>
                </a:lnTo>
                <a:lnTo>
                  <a:pt x="110" y="235"/>
                </a:lnTo>
                <a:lnTo>
                  <a:pt x="112" y="232"/>
                </a:lnTo>
                <a:lnTo>
                  <a:pt x="113" y="228"/>
                </a:lnTo>
                <a:lnTo>
                  <a:pt x="115" y="226"/>
                </a:lnTo>
                <a:lnTo>
                  <a:pt x="118" y="223"/>
                </a:lnTo>
                <a:lnTo>
                  <a:pt x="121" y="222"/>
                </a:lnTo>
                <a:lnTo>
                  <a:pt x="125" y="221"/>
                </a:lnTo>
                <a:lnTo>
                  <a:pt x="126" y="220"/>
                </a:lnTo>
                <a:lnTo>
                  <a:pt x="128" y="220"/>
                </a:lnTo>
                <a:lnTo>
                  <a:pt x="128" y="220"/>
                </a:lnTo>
                <a:lnTo>
                  <a:pt x="165" y="220"/>
                </a:lnTo>
                <a:lnTo>
                  <a:pt x="165" y="220"/>
                </a:lnTo>
                <a:close/>
                <a:moveTo>
                  <a:pt x="165" y="293"/>
                </a:moveTo>
                <a:lnTo>
                  <a:pt x="165" y="293"/>
                </a:lnTo>
                <a:lnTo>
                  <a:pt x="166" y="293"/>
                </a:lnTo>
                <a:lnTo>
                  <a:pt x="168" y="293"/>
                </a:lnTo>
                <a:lnTo>
                  <a:pt x="172" y="295"/>
                </a:lnTo>
                <a:lnTo>
                  <a:pt x="175" y="296"/>
                </a:lnTo>
                <a:lnTo>
                  <a:pt x="177" y="299"/>
                </a:lnTo>
                <a:lnTo>
                  <a:pt x="180" y="301"/>
                </a:lnTo>
                <a:lnTo>
                  <a:pt x="181" y="304"/>
                </a:lnTo>
                <a:lnTo>
                  <a:pt x="182" y="308"/>
                </a:lnTo>
                <a:lnTo>
                  <a:pt x="183" y="309"/>
                </a:lnTo>
                <a:lnTo>
                  <a:pt x="183" y="311"/>
                </a:lnTo>
                <a:lnTo>
                  <a:pt x="183" y="311"/>
                </a:lnTo>
                <a:lnTo>
                  <a:pt x="183" y="313"/>
                </a:lnTo>
                <a:lnTo>
                  <a:pt x="182" y="315"/>
                </a:lnTo>
                <a:lnTo>
                  <a:pt x="181" y="318"/>
                </a:lnTo>
                <a:lnTo>
                  <a:pt x="180" y="322"/>
                </a:lnTo>
                <a:lnTo>
                  <a:pt x="177" y="324"/>
                </a:lnTo>
                <a:lnTo>
                  <a:pt x="175" y="326"/>
                </a:lnTo>
                <a:lnTo>
                  <a:pt x="172" y="328"/>
                </a:lnTo>
                <a:lnTo>
                  <a:pt x="168" y="329"/>
                </a:lnTo>
                <a:lnTo>
                  <a:pt x="166" y="329"/>
                </a:lnTo>
                <a:lnTo>
                  <a:pt x="165" y="329"/>
                </a:lnTo>
                <a:lnTo>
                  <a:pt x="165" y="329"/>
                </a:lnTo>
                <a:lnTo>
                  <a:pt x="128" y="329"/>
                </a:lnTo>
                <a:lnTo>
                  <a:pt x="126" y="329"/>
                </a:lnTo>
                <a:lnTo>
                  <a:pt x="125" y="329"/>
                </a:lnTo>
                <a:lnTo>
                  <a:pt x="121" y="328"/>
                </a:lnTo>
                <a:lnTo>
                  <a:pt x="118" y="326"/>
                </a:lnTo>
                <a:lnTo>
                  <a:pt x="115" y="324"/>
                </a:lnTo>
                <a:lnTo>
                  <a:pt x="113" y="322"/>
                </a:lnTo>
                <a:lnTo>
                  <a:pt x="112" y="318"/>
                </a:lnTo>
                <a:lnTo>
                  <a:pt x="110" y="315"/>
                </a:lnTo>
                <a:lnTo>
                  <a:pt x="110" y="313"/>
                </a:lnTo>
                <a:lnTo>
                  <a:pt x="110" y="311"/>
                </a:lnTo>
                <a:lnTo>
                  <a:pt x="110" y="311"/>
                </a:lnTo>
                <a:lnTo>
                  <a:pt x="110" y="309"/>
                </a:lnTo>
                <a:lnTo>
                  <a:pt x="110" y="308"/>
                </a:lnTo>
                <a:lnTo>
                  <a:pt x="112" y="304"/>
                </a:lnTo>
                <a:lnTo>
                  <a:pt x="113" y="301"/>
                </a:lnTo>
                <a:lnTo>
                  <a:pt x="115" y="299"/>
                </a:lnTo>
                <a:lnTo>
                  <a:pt x="118" y="296"/>
                </a:lnTo>
                <a:lnTo>
                  <a:pt x="121" y="295"/>
                </a:lnTo>
                <a:lnTo>
                  <a:pt x="125" y="293"/>
                </a:lnTo>
                <a:lnTo>
                  <a:pt x="126" y="293"/>
                </a:lnTo>
                <a:lnTo>
                  <a:pt x="128" y="293"/>
                </a:lnTo>
                <a:lnTo>
                  <a:pt x="128" y="293"/>
                </a:lnTo>
                <a:lnTo>
                  <a:pt x="165" y="293"/>
                </a:lnTo>
                <a:lnTo>
                  <a:pt x="165" y="293"/>
                </a:lnTo>
                <a:close/>
                <a:moveTo>
                  <a:pt x="165" y="366"/>
                </a:moveTo>
                <a:lnTo>
                  <a:pt x="165" y="366"/>
                </a:lnTo>
                <a:lnTo>
                  <a:pt x="166" y="366"/>
                </a:lnTo>
                <a:lnTo>
                  <a:pt x="168" y="366"/>
                </a:lnTo>
                <a:lnTo>
                  <a:pt x="172" y="367"/>
                </a:lnTo>
                <a:lnTo>
                  <a:pt x="175" y="369"/>
                </a:lnTo>
                <a:lnTo>
                  <a:pt x="177" y="371"/>
                </a:lnTo>
                <a:lnTo>
                  <a:pt x="180" y="374"/>
                </a:lnTo>
                <a:lnTo>
                  <a:pt x="181" y="377"/>
                </a:lnTo>
                <a:lnTo>
                  <a:pt x="182" y="380"/>
                </a:lnTo>
                <a:lnTo>
                  <a:pt x="183" y="382"/>
                </a:lnTo>
                <a:lnTo>
                  <a:pt x="183" y="384"/>
                </a:lnTo>
                <a:lnTo>
                  <a:pt x="183" y="384"/>
                </a:lnTo>
                <a:lnTo>
                  <a:pt x="183" y="386"/>
                </a:lnTo>
                <a:lnTo>
                  <a:pt x="182" y="388"/>
                </a:lnTo>
                <a:lnTo>
                  <a:pt x="181" y="391"/>
                </a:lnTo>
                <a:lnTo>
                  <a:pt x="180" y="394"/>
                </a:lnTo>
                <a:lnTo>
                  <a:pt x="177" y="397"/>
                </a:lnTo>
                <a:lnTo>
                  <a:pt x="175" y="399"/>
                </a:lnTo>
                <a:lnTo>
                  <a:pt x="172" y="401"/>
                </a:lnTo>
                <a:lnTo>
                  <a:pt x="168" y="402"/>
                </a:lnTo>
                <a:lnTo>
                  <a:pt x="166" y="402"/>
                </a:lnTo>
                <a:lnTo>
                  <a:pt x="165" y="402"/>
                </a:lnTo>
                <a:lnTo>
                  <a:pt x="165" y="402"/>
                </a:lnTo>
                <a:lnTo>
                  <a:pt x="128" y="402"/>
                </a:lnTo>
                <a:lnTo>
                  <a:pt x="126" y="402"/>
                </a:lnTo>
                <a:lnTo>
                  <a:pt x="125" y="402"/>
                </a:lnTo>
                <a:lnTo>
                  <a:pt x="121" y="401"/>
                </a:lnTo>
                <a:lnTo>
                  <a:pt x="118" y="399"/>
                </a:lnTo>
                <a:lnTo>
                  <a:pt x="115" y="397"/>
                </a:lnTo>
                <a:lnTo>
                  <a:pt x="113" y="394"/>
                </a:lnTo>
                <a:lnTo>
                  <a:pt x="112" y="391"/>
                </a:lnTo>
                <a:lnTo>
                  <a:pt x="110" y="388"/>
                </a:lnTo>
                <a:lnTo>
                  <a:pt x="110" y="386"/>
                </a:lnTo>
                <a:lnTo>
                  <a:pt x="110" y="384"/>
                </a:lnTo>
                <a:lnTo>
                  <a:pt x="110" y="384"/>
                </a:lnTo>
                <a:lnTo>
                  <a:pt x="110" y="382"/>
                </a:lnTo>
                <a:lnTo>
                  <a:pt x="110" y="380"/>
                </a:lnTo>
                <a:lnTo>
                  <a:pt x="112" y="377"/>
                </a:lnTo>
                <a:lnTo>
                  <a:pt x="113" y="374"/>
                </a:lnTo>
                <a:lnTo>
                  <a:pt x="115" y="371"/>
                </a:lnTo>
                <a:lnTo>
                  <a:pt x="118" y="369"/>
                </a:lnTo>
                <a:lnTo>
                  <a:pt x="121" y="367"/>
                </a:lnTo>
                <a:lnTo>
                  <a:pt x="125" y="366"/>
                </a:lnTo>
                <a:lnTo>
                  <a:pt x="126" y="366"/>
                </a:lnTo>
                <a:lnTo>
                  <a:pt x="128" y="366"/>
                </a:lnTo>
                <a:lnTo>
                  <a:pt x="128" y="366"/>
                </a:lnTo>
                <a:lnTo>
                  <a:pt x="165" y="366"/>
                </a:lnTo>
                <a:lnTo>
                  <a:pt x="165" y="366"/>
                </a:lnTo>
                <a:close/>
                <a:moveTo>
                  <a:pt x="275" y="257"/>
                </a:moveTo>
                <a:lnTo>
                  <a:pt x="275" y="257"/>
                </a:lnTo>
                <a:lnTo>
                  <a:pt x="273" y="257"/>
                </a:lnTo>
                <a:lnTo>
                  <a:pt x="271" y="256"/>
                </a:lnTo>
                <a:lnTo>
                  <a:pt x="268" y="255"/>
                </a:lnTo>
                <a:lnTo>
                  <a:pt x="265" y="254"/>
                </a:lnTo>
                <a:lnTo>
                  <a:pt x="262" y="251"/>
                </a:lnTo>
                <a:lnTo>
                  <a:pt x="260" y="249"/>
                </a:lnTo>
                <a:lnTo>
                  <a:pt x="258" y="246"/>
                </a:lnTo>
                <a:lnTo>
                  <a:pt x="257" y="242"/>
                </a:lnTo>
                <a:lnTo>
                  <a:pt x="257" y="240"/>
                </a:lnTo>
                <a:lnTo>
                  <a:pt x="257" y="239"/>
                </a:lnTo>
                <a:lnTo>
                  <a:pt x="257" y="239"/>
                </a:lnTo>
                <a:lnTo>
                  <a:pt x="257" y="237"/>
                </a:lnTo>
                <a:lnTo>
                  <a:pt x="257" y="235"/>
                </a:lnTo>
                <a:lnTo>
                  <a:pt x="258" y="232"/>
                </a:lnTo>
                <a:lnTo>
                  <a:pt x="260" y="228"/>
                </a:lnTo>
                <a:lnTo>
                  <a:pt x="262" y="226"/>
                </a:lnTo>
                <a:lnTo>
                  <a:pt x="265" y="223"/>
                </a:lnTo>
                <a:lnTo>
                  <a:pt x="268" y="222"/>
                </a:lnTo>
                <a:lnTo>
                  <a:pt x="271" y="221"/>
                </a:lnTo>
                <a:lnTo>
                  <a:pt x="273" y="220"/>
                </a:lnTo>
                <a:lnTo>
                  <a:pt x="275" y="220"/>
                </a:lnTo>
                <a:lnTo>
                  <a:pt x="275" y="220"/>
                </a:lnTo>
                <a:lnTo>
                  <a:pt x="311" y="220"/>
                </a:lnTo>
                <a:lnTo>
                  <a:pt x="313" y="220"/>
                </a:lnTo>
                <a:lnTo>
                  <a:pt x="315" y="221"/>
                </a:lnTo>
                <a:lnTo>
                  <a:pt x="318" y="222"/>
                </a:lnTo>
                <a:lnTo>
                  <a:pt x="322" y="223"/>
                </a:lnTo>
                <a:lnTo>
                  <a:pt x="324" y="226"/>
                </a:lnTo>
                <a:lnTo>
                  <a:pt x="326" y="228"/>
                </a:lnTo>
                <a:lnTo>
                  <a:pt x="328" y="232"/>
                </a:lnTo>
                <a:lnTo>
                  <a:pt x="329" y="235"/>
                </a:lnTo>
                <a:lnTo>
                  <a:pt x="329" y="237"/>
                </a:lnTo>
                <a:lnTo>
                  <a:pt x="329" y="239"/>
                </a:lnTo>
                <a:lnTo>
                  <a:pt x="329" y="239"/>
                </a:lnTo>
                <a:lnTo>
                  <a:pt x="329" y="240"/>
                </a:lnTo>
                <a:lnTo>
                  <a:pt x="329" y="242"/>
                </a:lnTo>
                <a:lnTo>
                  <a:pt x="328" y="246"/>
                </a:lnTo>
                <a:lnTo>
                  <a:pt x="326" y="249"/>
                </a:lnTo>
                <a:lnTo>
                  <a:pt x="324" y="251"/>
                </a:lnTo>
                <a:lnTo>
                  <a:pt x="322" y="254"/>
                </a:lnTo>
                <a:lnTo>
                  <a:pt x="318" y="255"/>
                </a:lnTo>
                <a:lnTo>
                  <a:pt x="315" y="256"/>
                </a:lnTo>
                <a:lnTo>
                  <a:pt x="313" y="257"/>
                </a:lnTo>
                <a:lnTo>
                  <a:pt x="311" y="257"/>
                </a:lnTo>
                <a:lnTo>
                  <a:pt x="311" y="257"/>
                </a:lnTo>
                <a:lnTo>
                  <a:pt x="275" y="257"/>
                </a:lnTo>
                <a:lnTo>
                  <a:pt x="275" y="257"/>
                </a:lnTo>
                <a:close/>
                <a:moveTo>
                  <a:pt x="275" y="329"/>
                </a:moveTo>
                <a:lnTo>
                  <a:pt x="275" y="329"/>
                </a:lnTo>
                <a:lnTo>
                  <a:pt x="273" y="329"/>
                </a:lnTo>
                <a:lnTo>
                  <a:pt x="271" y="329"/>
                </a:lnTo>
                <a:lnTo>
                  <a:pt x="268" y="328"/>
                </a:lnTo>
                <a:lnTo>
                  <a:pt x="265" y="326"/>
                </a:lnTo>
                <a:lnTo>
                  <a:pt x="262" y="324"/>
                </a:lnTo>
                <a:lnTo>
                  <a:pt x="260" y="322"/>
                </a:lnTo>
                <a:lnTo>
                  <a:pt x="258" y="318"/>
                </a:lnTo>
                <a:lnTo>
                  <a:pt x="257" y="315"/>
                </a:lnTo>
                <a:lnTo>
                  <a:pt x="257" y="313"/>
                </a:lnTo>
                <a:lnTo>
                  <a:pt x="257" y="311"/>
                </a:lnTo>
                <a:lnTo>
                  <a:pt x="257" y="311"/>
                </a:lnTo>
                <a:lnTo>
                  <a:pt x="257" y="309"/>
                </a:lnTo>
                <a:lnTo>
                  <a:pt x="257" y="308"/>
                </a:lnTo>
                <a:lnTo>
                  <a:pt x="258" y="304"/>
                </a:lnTo>
                <a:lnTo>
                  <a:pt x="260" y="301"/>
                </a:lnTo>
                <a:lnTo>
                  <a:pt x="262" y="299"/>
                </a:lnTo>
                <a:lnTo>
                  <a:pt x="265" y="296"/>
                </a:lnTo>
                <a:lnTo>
                  <a:pt x="268" y="295"/>
                </a:lnTo>
                <a:lnTo>
                  <a:pt x="271" y="293"/>
                </a:lnTo>
                <a:lnTo>
                  <a:pt x="273" y="293"/>
                </a:lnTo>
                <a:lnTo>
                  <a:pt x="275" y="293"/>
                </a:lnTo>
                <a:lnTo>
                  <a:pt x="275" y="293"/>
                </a:lnTo>
                <a:lnTo>
                  <a:pt x="311" y="293"/>
                </a:lnTo>
                <a:lnTo>
                  <a:pt x="313" y="293"/>
                </a:lnTo>
                <a:lnTo>
                  <a:pt x="315" y="293"/>
                </a:lnTo>
                <a:lnTo>
                  <a:pt x="318" y="295"/>
                </a:lnTo>
                <a:lnTo>
                  <a:pt x="322" y="296"/>
                </a:lnTo>
                <a:lnTo>
                  <a:pt x="324" y="299"/>
                </a:lnTo>
                <a:lnTo>
                  <a:pt x="326" y="301"/>
                </a:lnTo>
                <a:lnTo>
                  <a:pt x="328" y="304"/>
                </a:lnTo>
                <a:lnTo>
                  <a:pt x="329" y="308"/>
                </a:lnTo>
                <a:lnTo>
                  <a:pt x="329" y="309"/>
                </a:lnTo>
                <a:lnTo>
                  <a:pt x="329" y="311"/>
                </a:lnTo>
                <a:lnTo>
                  <a:pt x="329" y="311"/>
                </a:lnTo>
                <a:lnTo>
                  <a:pt x="329" y="313"/>
                </a:lnTo>
                <a:lnTo>
                  <a:pt x="329" y="315"/>
                </a:lnTo>
                <a:lnTo>
                  <a:pt x="328" y="318"/>
                </a:lnTo>
                <a:lnTo>
                  <a:pt x="326" y="322"/>
                </a:lnTo>
                <a:lnTo>
                  <a:pt x="324" y="324"/>
                </a:lnTo>
                <a:lnTo>
                  <a:pt x="322" y="326"/>
                </a:lnTo>
                <a:lnTo>
                  <a:pt x="318" y="328"/>
                </a:lnTo>
                <a:lnTo>
                  <a:pt x="315" y="329"/>
                </a:lnTo>
                <a:lnTo>
                  <a:pt x="313" y="329"/>
                </a:lnTo>
                <a:lnTo>
                  <a:pt x="311" y="329"/>
                </a:lnTo>
                <a:lnTo>
                  <a:pt x="311" y="329"/>
                </a:lnTo>
                <a:lnTo>
                  <a:pt x="275" y="329"/>
                </a:lnTo>
                <a:lnTo>
                  <a:pt x="275" y="329"/>
                </a:lnTo>
                <a:close/>
                <a:moveTo>
                  <a:pt x="165" y="439"/>
                </a:moveTo>
                <a:lnTo>
                  <a:pt x="165" y="439"/>
                </a:lnTo>
                <a:lnTo>
                  <a:pt x="166" y="439"/>
                </a:lnTo>
                <a:lnTo>
                  <a:pt x="168" y="439"/>
                </a:lnTo>
                <a:lnTo>
                  <a:pt x="172" y="440"/>
                </a:lnTo>
                <a:lnTo>
                  <a:pt x="175" y="442"/>
                </a:lnTo>
                <a:lnTo>
                  <a:pt x="177" y="444"/>
                </a:lnTo>
                <a:lnTo>
                  <a:pt x="180" y="446"/>
                </a:lnTo>
                <a:lnTo>
                  <a:pt x="181" y="450"/>
                </a:lnTo>
                <a:lnTo>
                  <a:pt x="182" y="453"/>
                </a:lnTo>
                <a:lnTo>
                  <a:pt x="183" y="455"/>
                </a:lnTo>
                <a:lnTo>
                  <a:pt x="183" y="457"/>
                </a:lnTo>
                <a:lnTo>
                  <a:pt x="183" y="457"/>
                </a:lnTo>
                <a:lnTo>
                  <a:pt x="183" y="459"/>
                </a:lnTo>
                <a:lnTo>
                  <a:pt x="182" y="460"/>
                </a:lnTo>
                <a:lnTo>
                  <a:pt x="181" y="464"/>
                </a:lnTo>
                <a:lnTo>
                  <a:pt x="180" y="467"/>
                </a:lnTo>
                <a:lnTo>
                  <a:pt x="177" y="469"/>
                </a:lnTo>
                <a:lnTo>
                  <a:pt x="175" y="472"/>
                </a:lnTo>
                <a:lnTo>
                  <a:pt x="172" y="473"/>
                </a:lnTo>
                <a:lnTo>
                  <a:pt x="168" y="475"/>
                </a:lnTo>
                <a:lnTo>
                  <a:pt x="166" y="475"/>
                </a:lnTo>
                <a:lnTo>
                  <a:pt x="165" y="475"/>
                </a:lnTo>
                <a:lnTo>
                  <a:pt x="165" y="475"/>
                </a:lnTo>
                <a:lnTo>
                  <a:pt x="128" y="475"/>
                </a:lnTo>
                <a:lnTo>
                  <a:pt x="126" y="475"/>
                </a:lnTo>
                <a:lnTo>
                  <a:pt x="125" y="475"/>
                </a:lnTo>
                <a:lnTo>
                  <a:pt x="121" y="473"/>
                </a:lnTo>
                <a:lnTo>
                  <a:pt x="118" y="472"/>
                </a:lnTo>
                <a:lnTo>
                  <a:pt x="115" y="469"/>
                </a:lnTo>
                <a:lnTo>
                  <a:pt x="113" y="467"/>
                </a:lnTo>
                <a:lnTo>
                  <a:pt x="112" y="464"/>
                </a:lnTo>
                <a:lnTo>
                  <a:pt x="110" y="460"/>
                </a:lnTo>
                <a:lnTo>
                  <a:pt x="110" y="459"/>
                </a:lnTo>
                <a:lnTo>
                  <a:pt x="110" y="457"/>
                </a:lnTo>
                <a:lnTo>
                  <a:pt x="110" y="457"/>
                </a:lnTo>
                <a:lnTo>
                  <a:pt x="110" y="455"/>
                </a:lnTo>
                <a:lnTo>
                  <a:pt x="110" y="453"/>
                </a:lnTo>
                <a:lnTo>
                  <a:pt x="112" y="450"/>
                </a:lnTo>
                <a:lnTo>
                  <a:pt x="113" y="446"/>
                </a:lnTo>
                <a:lnTo>
                  <a:pt x="115" y="444"/>
                </a:lnTo>
                <a:lnTo>
                  <a:pt x="118" y="442"/>
                </a:lnTo>
                <a:lnTo>
                  <a:pt x="121" y="440"/>
                </a:lnTo>
                <a:lnTo>
                  <a:pt x="125" y="439"/>
                </a:lnTo>
                <a:lnTo>
                  <a:pt x="126" y="439"/>
                </a:lnTo>
                <a:lnTo>
                  <a:pt x="128" y="439"/>
                </a:lnTo>
                <a:lnTo>
                  <a:pt x="128" y="439"/>
                </a:lnTo>
                <a:lnTo>
                  <a:pt x="165" y="439"/>
                </a:lnTo>
                <a:lnTo>
                  <a:pt x="165" y="439"/>
                </a:lnTo>
                <a:close/>
                <a:moveTo>
                  <a:pt x="420" y="257"/>
                </a:moveTo>
                <a:lnTo>
                  <a:pt x="420" y="257"/>
                </a:lnTo>
                <a:lnTo>
                  <a:pt x="419" y="257"/>
                </a:lnTo>
                <a:lnTo>
                  <a:pt x="417" y="256"/>
                </a:lnTo>
                <a:lnTo>
                  <a:pt x="413" y="255"/>
                </a:lnTo>
                <a:lnTo>
                  <a:pt x="410" y="254"/>
                </a:lnTo>
                <a:lnTo>
                  <a:pt x="408" y="251"/>
                </a:lnTo>
                <a:lnTo>
                  <a:pt x="405" y="249"/>
                </a:lnTo>
                <a:lnTo>
                  <a:pt x="404" y="246"/>
                </a:lnTo>
                <a:lnTo>
                  <a:pt x="402" y="242"/>
                </a:lnTo>
                <a:lnTo>
                  <a:pt x="402" y="240"/>
                </a:lnTo>
                <a:lnTo>
                  <a:pt x="402" y="239"/>
                </a:lnTo>
                <a:lnTo>
                  <a:pt x="402" y="239"/>
                </a:lnTo>
                <a:lnTo>
                  <a:pt x="402" y="237"/>
                </a:lnTo>
                <a:lnTo>
                  <a:pt x="402" y="235"/>
                </a:lnTo>
                <a:lnTo>
                  <a:pt x="404" y="232"/>
                </a:lnTo>
                <a:lnTo>
                  <a:pt x="405" y="228"/>
                </a:lnTo>
                <a:lnTo>
                  <a:pt x="408" y="226"/>
                </a:lnTo>
                <a:lnTo>
                  <a:pt x="410" y="223"/>
                </a:lnTo>
                <a:lnTo>
                  <a:pt x="413" y="222"/>
                </a:lnTo>
                <a:lnTo>
                  <a:pt x="417" y="221"/>
                </a:lnTo>
                <a:lnTo>
                  <a:pt x="419" y="220"/>
                </a:lnTo>
                <a:lnTo>
                  <a:pt x="420" y="220"/>
                </a:lnTo>
                <a:lnTo>
                  <a:pt x="420" y="220"/>
                </a:lnTo>
                <a:lnTo>
                  <a:pt x="457" y="220"/>
                </a:lnTo>
                <a:lnTo>
                  <a:pt x="459" y="220"/>
                </a:lnTo>
                <a:lnTo>
                  <a:pt x="460" y="221"/>
                </a:lnTo>
                <a:lnTo>
                  <a:pt x="464" y="222"/>
                </a:lnTo>
                <a:lnTo>
                  <a:pt x="467" y="223"/>
                </a:lnTo>
                <a:lnTo>
                  <a:pt x="469" y="226"/>
                </a:lnTo>
                <a:lnTo>
                  <a:pt x="472" y="228"/>
                </a:lnTo>
                <a:lnTo>
                  <a:pt x="473" y="232"/>
                </a:lnTo>
                <a:lnTo>
                  <a:pt x="475" y="235"/>
                </a:lnTo>
                <a:lnTo>
                  <a:pt x="475" y="237"/>
                </a:lnTo>
                <a:lnTo>
                  <a:pt x="475" y="239"/>
                </a:lnTo>
                <a:lnTo>
                  <a:pt x="475" y="239"/>
                </a:lnTo>
                <a:lnTo>
                  <a:pt x="475" y="240"/>
                </a:lnTo>
                <a:lnTo>
                  <a:pt x="475" y="242"/>
                </a:lnTo>
                <a:lnTo>
                  <a:pt x="473" y="246"/>
                </a:lnTo>
                <a:lnTo>
                  <a:pt x="472" y="249"/>
                </a:lnTo>
                <a:lnTo>
                  <a:pt x="469" y="251"/>
                </a:lnTo>
                <a:lnTo>
                  <a:pt x="467" y="254"/>
                </a:lnTo>
                <a:lnTo>
                  <a:pt x="464" y="255"/>
                </a:lnTo>
                <a:lnTo>
                  <a:pt x="460" y="256"/>
                </a:lnTo>
                <a:lnTo>
                  <a:pt x="459" y="257"/>
                </a:lnTo>
                <a:lnTo>
                  <a:pt x="457" y="257"/>
                </a:lnTo>
                <a:lnTo>
                  <a:pt x="457" y="257"/>
                </a:lnTo>
                <a:lnTo>
                  <a:pt x="420" y="257"/>
                </a:lnTo>
                <a:lnTo>
                  <a:pt x="420" y="25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636362"/>
              </a:solidFill>
              <a:latin typeface="Calibri" panose="020F0502020204030204"/>
              <a:cs typeface="+mn-cs"/>
            </a:endParaRP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D613FD88-F645-3486-90E4-F8699108C1D3}"/>
              </a:ext>
            </a:extLst>
          </p:cNvPr>
          <p:cNvGrpSpPr>
            <a:grpSpLocks noChangeAspect="1"/>
          </p:cNvGrpSpPr>
          <p:nvPr/>
        </p:nvGrpSpPr>
        <p:grpSpPr>
          <a:xfrm>
            <a:off x="11185296" y="2370931"/>
            <a:ext cx="220080" cy="471600"/>
            <a:chOff x="5319713" y="1331913"/>
            <a:chExt cx="355600" cy="762000"/>
          </a:xfrm>
          <a:solidFill>
            <a:schemeClr val="accent1"/>
          </a:solidFill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3887DAD2-F1F4-9154-76FE-0DA0102DE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438" y="1331913"/>
              <a:ext cx="152400" cy="149225"/>
            </a:xfrm>
            <a:custGeom>
              <a:avLst/>
              <a:gdLst>
                <a:gd name="T0" fmla="*/ 48 w 96"/>
                <a:gd name="T1" fmla="*/ 94 h 94"/>
                <a:gd name="T2" fmla="*/ 48 w 96"/>
                <a:gd name="T3" fmla="*/ 94 h 94"/>
                <a:gd name="T4" fmla="*/ 58 w 96"/>
                <a:gd name="T5" fmla="*/ 94 h 94"/>
                <a:gd name="T6" fmla="*/ 68 w 96"/>
                <a:gd name="T7" fmla="*/ 90 h 94"/>
                <a:gd name="T8" fmla="*/ 76 w 96"/>
                <a:gd name="T9" fmla="*/ 86 h 94"/>
                <a:gd name="T10" fmla="*/ 82 w 96"/>
                <a:gd name="T11" fmla="*/ 80 h 94"/>
                <a:gd name="T12" fmla="*/ 88 w 96"/>
                <a:gd name="T13" fmla="*/ 74 h 94"/>
                <a:gd name="T14" fmla="*/ 92 w 96"/>
                <a:gd name="T15" fmla="*/ 66 h 94"/>
                <a:gd name="T16" fmla="*/ 96 w 96"/>
                <a:gd name="T17" fmla="*/ 56 h 94"/>
                <a:gd name="T18" fmla="*/ 96 w 96"/>
                <a:gd name="T19" fmla="*/ 46 h 94"/>
                <a:gd name="T20" fmla="*/ 96 w 96"/>
                <a:gd name="T21" fmla="*/ 46 h 94"/>
                <a:gd name="T22" fmla="*/ 96 w 96"/>
                <a:gd name="T23" fmla="*/ 38 h 94"/>
                <a:gd name="T24" fmla="*/ 92 w 96"/>
                <a:gd name="T25" fmla="*/ 28 h 94"/>
                <a:gd name="T26" fmla="*/ 88 w 96"/>
                <a:gd name="T27" fmla="*/ 20 h 94"/>
                <a:gd name="T28" fmla="*/ 82 w 96"/>
                <a:gd name="T29" fmla="*/ 14 h 94"/>
                <a:gd name="T30" fmla="*/ 76 w 96"/>
                <a:gd name="T31" fmla="*/ 8 h 94"/>
                <a:gd name="T32" fmla="*/ 68 w 96"/>
                <a:gd name="T33" fmla="*/ 2 h 94"/>
                <a:gd name="T34" fmla="*/ 58 w 96"/>
                <a:gd name="T35" fmla="*/ 0 h 94"/>
                <a:gd name="T36" fmla="*/ 48 w 96"/>
                <a:gd name="T37" fmla="*/ 0 h 94"/>
                <a:gd name="T38" fmla="*/ 48 w 96"/>
                <a:gd name="T39" fmla="*/ 0 h 94"/>
                <a:gd name="T40" fmla="*/ 38 w 96"/>
                <a:gd name="T41" fmla="*/ 0 h 94"/>
                <a:gd name="T42" fmla="*/ 30 w 96"/>
                <a:gd name="T43" fmla="*/ 2 h 94"/>
                <a:gd name="T44" fmla="*/ 22 w 96"/>
                <a:gd name="T45" fmla="*/ 8 h 94"/>
                <a:gd name="T46" fmla="*/ 14 w 96"/>
                <a:gd name="T47" fmla="*/ 14 h 94"/>
                <a:gd name="T48" fmla="*/ 8 w 96"/>
                <a:gd name="T49" fmla="*/ 20 h 94"/>
                <a:gd name="T50" fmla="*/ 4 w 96"/>
                <a:gd name="T51" fmla="*/ 28 h 94"/>
                <a:gd name="T52" fmla="*/ 2 w 96"/>
                <a:gd name="T53" fmla="*/ 38 h 94"/>
                <a:gd name="T54" fmla="*/ 0 w 96"/>
                <a:gd name="T55" fmla="*/ 46 h 94"/>
                <a:gd name="T56" fmla="*/ 0 w 96"/>
                <a:gd name="T57" fmla="*/ 46 h 94"/>
                <a:gd name="T58" fmla="*/ 2 w 96"/>
                <a:gd name="T59" fmla="*/ 56 h 94"/>
                <a:gd name="T60" fmla="*/ 4 w 96"/>
                <a:gd name="T61" fmla="*/ 66 h 94"/>
                <a:gd name="T62" fmla="*/ 8 w 96"/>
                <a:gd name="T63" fmla="*/ 74 h 94"/>
                <a:gd name="T64" fmla="*/ 14 w 96"/>
                <a:gd name="T65" fmla="*/ 80 h 94"/>
                <a:gd name="T66" fmla="*/ 22 w 96"/>
                <a:gd name="T67" fmla="*/ 86 h 94"/>
                <a:gd name="T68" fmla="*/ 30 w 96"/>
                <a:gd name="T69" fmla="*/ 90 h 94"/>
                <a:gd name="T70" fmla="*/ 38 w 96"/>
                <a:gd name="T71" fmla="*/ 94 h 94"/>
                <a:gd name="T72" fmla="*/ 48 w 96"/>
                <a:gd name="T7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6" h="94">
                  <a:moveTo>
                    <a:pt x="48" y="94"/>
                  </a:moveTo>
                  <a:lnTo>
                    <a:pt x="48" y="94"/>
                  </a:lnTo>
                  <a:lnTo>
                    <a:pt x="58" y="94"/>
                  </a:lnTo>
                  <a:lnTo>
                    <a:pt x="68" y="90"/>
                  </a:lnTo>
                  <a:lnTo>
                    <a:pt x="76" y="86"/>
                  </a:lnTo>
                  <a:lnTo>
                    <a:pt x="82" y="80"/>
                  </a:lnTo>
                  <a:lnTo>
                    <a:pt x="88" y="74"/>
                  </a:lnTo>
                  <a:lnTo>
                    <a:pt x="92" y="66"/>
                  </a:lnTo>
                  <a:lnTo>
                    <a:pt x="96" y="56"/>
                  </a:lnTo>
                  <a:lnTo>
                    <a:pt x="96" y="46"/>
                  </a:lnTo>
                  <a:lnTo>
                    <a:pt x="96" y="46"/>
                  </a:lnTo>
                  <a:lnTo>
                    <a:pt x="96" y="38"/>
                  </a:lnTo>
                  <a:lnTo>
                    <a:pt x="92" y="28"/>
                  </a:lnTo>
                  <a:lnTo>
                    <a:pt x="88" y="20"/>
                  </a:lnTo>
                  <a:lnTo>
                    <a:pt x="82" y="14"/>
                  </a:lnTo>
                  <a:lnTo>
                    <a:pt x="76" y="8"/>
                  </a:lnTo>
                  <a:lnTo>
                    <a:pt x="68" y="2"/>
                  </a:lnTo>
                  <a:lnTo>
                    <a:pt x="5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2" y="38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56"/>
                  </a:lnTo>
                  <a:lnTo>
                    <a:pt x="4" y="66"/>
                  </a:lnTo>
                  <a:lnTo>
                    <a:pt x="8" y="74"/>
                  </a:lnTo>
                  <a:lnTo>
                    <a:pt x="14" y="80"/>
                  </a:lnTo>
                  <a:lnTo>
                    <a:pt x="22" y="86"/>
                  </a:lnTo>
                  <a:lnTo>
                    <a:pt x="30" y="90"/>
                  </a:lnTo>
                  <a:lnTo>
                    <a:pt x="38" y="94"/>
                  </a:lnTo>
                  <a:lnTo>
                    <a:pt x="48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>
                <a:solidFill>
                  <a:srgbClr val="636362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4F04E4D2-89B6-4157-AAE6-C1418D003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13" y="1341438"/>
              <a:ext cx="355600" cy="752475"/>
            </a:xfrm>
            <a:custGeom>
              <a:avLst/>
              <a:gdLst>
                <a:gd name="T0" fmla="*/ 222 w 224"/>
                <a:gd name="T1" fmla="*/ 4 h 474"/>
                <a:gd name="T2" fmla="*/ 212 w 224"/>
                <a:gd name="T3" fmla="*/ 0 h 474"/>
                <a:gd name="T4" fmla="*/ 206 w 224"/>
                <a:gd name="T5" fmla="*/ 0 h 474"/>
                <a:gd name="T6" fmla="*/ 196 w 224"/>
                <a:gd name="T7" fmla="*/ 4 h 474"/>
                <a:gd name="T8" fmla="*/ 192 w 224"/>
                <a:gd name="T9" fmla="*/ 12 h 474"/>
                <a:gd name="T10" fmla="*/ 184 w 224"/>
                <a:gd name="T11" fmla="*/ 80 h 474"/>
                <a:gd name="T12" fmla="*/ 178 w 224"/>
                <a:gd name="T13" fmla="*/ 88 h 474"/>
                <a:gd name="T14" fmla="*/ 66 w 224"/>
                <a:gd name="T15" fmla="*/ 102 h 474"/>
                <a:gd name="T16" fmla="*/ 66 w 224"/>
                <a:gd name="T17" fmla="*/ 104 h 474"/>
                <a:gd name="T18" fmla="*/ 64 w 224"/>
                <a:gd name="T19" fmla="*/ 102 h 474"/>
                <a:gd name="T20" fmla="*/ 60 w 224"/>
                <a:gd name="T21" fmla="*/ 102 h 474"/>
                <a:gd name="T22" fmla="*/ 50 w 224"/>
                <a:gd name="T23" fmla="*/ 106 h 474"/>
                <a:gd name="T24" fmla="*/ 44 w 224"/>
                <a:gd name="T25" fmla="*/ 116 h 474"/>
                <a:gd name="T26" fmla="*/ 0 w 224"/>
                <a:gd name="T27" fmla="*/ 248 h 474"/>
                <a:gd name="T28" fmla="*/ 2 w 224"/>
                <a:gd name="T29" fmla="*/ 258 h 474"/>
                <a:gd name="T30" fmla="*/ 6 w 224"/>
                <a:gd name="T31" fmla="*/ 262 h 474"/>
                <a:gd name="T32" fmla="*/ 18 w 224"/>
                <a:gd name="T33" fmla="*/ 264 h 474"/>
                <a:gd name="T34" fmla="*/ 24 w 224"/>
                <a:gd name="T35" fmla="*/ 262 h 474"/>
                <a:gd name="T36" fmla="*/ 34 w 224"/>
                <a:gd name="T37" fmla="*/ 256 h 474"/>
                <a:gd name="T38" fmla="*/ 56 w 224"/>
                <a:gd name="T39" fmla="*/ 192 h 474"/>
                <a:gd name="T40" fmla="*/ 56 w 224"/>
                <a:gd name="T41" fmla="*/ 224 h 474"/>
                <a:gd name="T42" fmla="*/ 54 w 224"/>
                <a:gd name="T43" fmla="*/ 456 h 474"/>
                <a:gd name="T44" fmla="*/ 56 w 224"/>
                <a:gd name="T45" fmla="*/ 462 h 474"/>
                <a:gd name="T46" fmla="*/ 66 w 224"/>
                <a:gd name="T47" fmla="*/ 474 h 474"/>
                <a:gd name="T48" fmla="*/ 134 w 224"/>
                <a:gd name="T49" fmla="*/ 474 h 474"/>
                <a:gd name="T50" fmla="*/ 142 w 224"/>
                <a:gd name="T51" fmla="*/ 474 h 474"/>
                <a:gd name="T52" fmla="*/ 152 w 224"/>
                <a:gd name="T53" fmla="*/ 462 h 474"/>
                <a:gd name="T54" fmla="*/ 152 w 224"/>
                <a:gd name="T55" fmla="*/ 292 h 474"/>
                <a:gd name="T56" fmla="*/ 150 w 224"/>
                <a:gd name="T57" fmla="*/ 244 h 474"/>
                <a:gd name="T58" fmla="*/ 202 w 224"/>
                <a:gd name="T59" fmla="*/ 118 h 474"/>
                <a:gd name="T60" fmla="*/ 206 w 224"/>
                <a:gd name="T61" fmla="*/ 114 h 474"/>
                <a:gd name="T62" fmla="*/ 214 w 224"/>
                <a:gd name="T63" fmla="*/ 106 h 474"/>
                <a:gd name="T64" fmla="*/ 224 w 224"/>
                <a:gd name="T65" fmla="*/ 14 h 474"/>
                <a:gd name="T66" fmla="*/ 224 w 224"/>
                <a:gd name="T67" fmla="*/ 8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4" h="474">
                  <a:moveTo>
                    <a:pt x="222" y="4"/>
                  </a:moveTo>
                  <a:lnTo>
                    <a:pt x="222" y="4"/>
                  </a:lnTo>
                  <a:lnTo>
                    <a:pt x="218" y="0"/>
                  </a:lnTo>
                  <a:lnTo>
                    <a:pt x="212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02" y="0"/>
                  </a:lnTo>
                  <a:lnTo>
                    <a:pt x="196" y="4"/>
                  </a:lnTo>
                  <a:lnTo>
                    <a:pt x="194" y="8"/>
                  </a:lnTo>
                  <a:lnTo>
                    <a:pt x="192" y="12"/>
                  </a:lnTo>
                  <a:lnTo>
                    <a:pt x="184" y="80"/>
                  </a:lnTo>
                  <a:lnTo>
                    <a:pt x="184" y="80"/>
                  </a:lnTo>
                  <a:lnTo>
                    <a:pt x="182" y="86"/>
                  </a:lnTo>
                  <a:lnTo>
                    <a:pt x="178" y="88"/>
                  </a:lnTo>
                  <a:lnTo>
                    <a:pt x="130" y="102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4" y="102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54" y="104"/>
                  </a:lnTo>
                  <a:lnTo>
                    <a:pt x="50" y="106"/>
                  </a:lnTo>
                  <a:lnTo>
                    <a:pt x="46" y="110"/>
                  </a:lnTo>
                  <a:lnTo>
                    <a:pt x="44" y="116"/>
                  </a:lnTo>
                  <a:lnTo>
                    <a:pt x="0" y="248"/>
                  </a:lnTo>
                  <a:lnTo>
                    <a:pt x="0" y="248"/>
                  </a:lnTo>
                  <a:lnTo>
                    <a:pt x="0" y="254"/>
                  </a:lnTo>
                  <a:lnTo>
                    <a:pt x="2" y="258"/>
                  </a:lnTo>
                  <a:lnTo>
                    <a:pt x="2" y="258"/>
                  </a:lnTo>
                  <a:lnTo>
                    <a:pt x="6" y="262"/>
                  </a:lnTo>
                  <a:lnTo>
                    <a:pt x="12" y="264"/>
                  </a:lnTo>
                  <a:lnTo>
                    <a:pt x="18" y="264"/>
                  </a:lnTo>
                  <a:lnTo>
                    <a:pt x="18" y="264"/>
                  </a:lnTo>
                  <a:lnTo>
                    <a:pt x="24" y="262"/>
                  </a:lnTo>
                  <a:lnTo>
                    <a:pt x="30" y="260"/>
                  </a:lnTo>
                  <a:lnTo>
                    <a:pt x="34" y="256"/>
                  </a:lnTo>
                  <a:lnTo>
                    <a:pt x="36" y="250"/>
                  </a:lnTo>
                  <a:lnTo>
                    <a:pt x="56" y="192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54" y="292"/>
                  </a:lnTo>
                  <a:lnTo>
                    <a:pt x="54" y="456"/>
                  </a:lnTo>
                  <a:lnTo>
                    <a:pt x="54" y="456"/>
                  </a:lnTo>
                  <a:lnTo>
                    <a:pt x="56" y="462"/>
                  </a:lnTo>
                  <a:lnTo>
                    <a:pt x="60" y="470"/>
                  </a:lnTo>
                  <a:lnTo>
                    <a:pt x="66" y="474"/>
                  </a:lnTo>
                  <a:lnTo>
                    <a:pt x="74" y="474"/>
                  </a:lnTo>
                  <a:lnTo>
                    <a:pt x="134" y="474"/>
                  </a:lnTo>
                  <a:lnTo>
                    <a:pt x="134" y="474"/>
                  </a:lnTo>
                  <a:lnTo>
                    <a:pt x="142" y="474"/>
                  </a:lnTo>
                  <a:lnTo>
                    <a:pt x="148" y="470"/>
                  </a:lnTo>
                  <a:lnTo>
                    <a:pt x="152" y="462"/>
                  </a:lnTo>
                  <a:lnTo>
                    <a:pt x="154" y="456"/>
                  </a:lnTo>
                  <a:lnTo>
                    <a:pt x="152" y="292"/>
                  </a:lnTo>
                  <a:lnTo>
                    <a:pt x="152" y="292"/>
                  </a:lnTo>
                  <a:lnTo>
                    <a:pt x="150" y="244"/>
                  </a:lnTo>
                  <a:lnTo>
                    <a:pt x="150" y="136"/>
                  </a:lnTo>
                  <a:lnTo>
                    <a:pt x="202" y="118"/>
                  </a:lnTo>
                  <a:lnTo>
                    <a:pt x="202" y="118"/>
                  </a:lnTo>
                  <a:lnTo>
                    <a:pt x="206" y="114"/>
                  </a:lnTo>
                  <a:lnTo>
                    <a:pt x="210" y="110"/>
                  </a:lnTo>
                  <a:lnTo>
                    <a:pt x="214" y="106"/>
                  </a:lnTo>
                  <a:lnTo>
                    <a:pt x="214" y="102"/>
                  </a:lnTo>
                  <a:lnTo>
                    <a:pt x="224" y="14"/>
                  </a:lnTo>
                  <a:lnTo>
                    <a:pt x="224" y="14"/>
                  </a:lnTo>
                  <a:lnTo>
                    <a:pt x="224" y="8"/>
                  </a:lnTo>
                  <a:lnTo>
                    <a:pt x="222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>
                <a:solidFill>
                  <a:srgbClr val="636362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26FAB2D9-13EA-E898-D25B-910580FA8F1C}"/>
              </a:ext>
            </a:extLst>
          </p:cNvPr>
          <p:cNvGrpSpPr>
            <a:grpSpLocks noChangeAspect="1"/>
          </p:cNvGrpSpPr>
          <p:nvPr/>
        </p:nvGrpSpPr>
        <p:grpSpPr>
          <a:xfrm>
            <a:off x="11862360" y="1162909"/>
            <a:ext cx="220080" cy="471600"/>
            <a:chOff x="5319713" y="1331913"/>
            <a:chExt cx="355600" cy="762000"/>
          </a:xfrm>
          <a:solidFill>
            <a:schemeClr val="accent3"/>
          </a:solidFill>
        </p:grpSpPr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5C6819B3-CC4B-3C04-5B60-9777DD5AB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3083" y="1331913"/>
              <a:ext cx="152400" cy="149225"/>
            </a:xfrm>
            <a:custGeom>
              <a:avLst/>
              <a:gdLst>
                <a:gd name="T0" fmla="*/ 48 w 96"/>
                <a:gd name="T1" fmla="*/ 94 h 94"/>
                <a:gd name="T2" fmla="*/ 48 w 96"/>
                <a:gd name="T3" fmla="*/ 94 h 94"/>
                <a:gd name="T4" fmla="*/ 58 w 96"/>
                <a:gd name="T5" fmla="*/ 94 h 94"/>
                <a:gd name="T6" fmla="*/ 68 w 96"/>
                <a:gd name="T7" fmla="*/ 90 h 94"/>
                <a:gd name="T8" fmla="*/ 76 w 96"/>
                <a:gd name="T9" fmla="*/ 86 h 94"/>
                <a:gd name="T10" fmla="*/ 82 w 96"/>
                <a:gd name="T11" fmla="*/ 80 h 94"/>
                <a:gd name="T12" fmla="*/ 88 w 96"/>
                <a:gd name="T13" fmla="*/ 74 h 94"/>
                <a:gd name="T14" fmla="*/ 92 w 96"/>
                <a:gd name="T15" fmla="*/ 66 h 94"/>
                <a:gd name="T16" fmla="*/ 96 w 96"/>
                <a:gd name="T17" fmla="*/ 56 h 94"/>
                <a:gd name="T18" fmla="*/ 96 w 96"/>
                <a:gd name="T19" fmla="*/ 46 h 94"/>
                <a:gd name="T20" fmla="*/ 96 w 96"/>
                <a:gd name="T21" fmla="*/ 46 h 94"/>
                <a:gd name="T22" fmla="*/ 96 w 96"/>
                <a:gd name="T23" fmla="*/ 38 h 94"/>
                <a:gd name="T24" fmla="*/ 92 w 96"/>
                <a:gd name="T25" fmla="*/ 28 h 94"/>
                <a:gd name="T26" fmla="*/ 88 w 96"/>
                <a:gd name="T27" fmla="*/ 20 h 94"/>
                <a:gd name="T28" fmla="*/ 82 w 96"/>
                <a:gd name="T29" fmla="*/ 14 h 94"/>
                <a:gd name="T30" fmla="*/ 76 w 96"/>
                <a:gd name="T31" fmla="*/ 8 h 94"/>
                <a:gd name="T32" fmla="*/ 68 w 96"/>
                <a:gd name="T33" fmla="*/ 2 h 94"/>
                <a:gd name="T34" fmla="*/ 58 w 96"/>
                <a:gd name="T35" fmla="*/ 0 h 94"/>
                <a:gd name="T36" fmla="*/ 48 w 96"/>
                <a:gd name="T37" fmla="*/ 0 h 94"/>
                <a:gd name="T38" fmla="*/ 48 w 96"/>
                <a:gd name="T39" fmla="*/ 0 h 94"/>
                <a:gd name="T40" fmla="*/ 38 w 96"/>
                <a:gd name="T41" fmla="*/ 0 h 94"/>
                <a:gd name="T42" fmla="*/ 30 w 96"/>
                <a:gd name="T43" fmla="*/ 2 h 94"/>
                <a:gd name="T44" fmla="*/ 22 w 96"/>
                <a:gd name="T45" fmla="*/ 8 h 94"/>
                <a:gd name="T46" fmla="*/ 14 w 96"/>
                <a:gd name="T47" fmla="*/ 14 h 94"/>
                <a:gd name="T48" fmla="*/ 8 w 96"/>
                <a:gd name="T49" fmla="*/ 20 h 94"/>
                <a:gd name="T50" fmla="*/ 4 w 96"/>
                <a:gd name="T51" fmla="*/ 28 h 94"/>
                <a:gd name="T52" fmla="*/ 2 w 96"/>
                <a:gd name="T53" fmla="*/ 38 h 94"/>
                <a:gd name="T54" fmla="*/ 0 w 96"/>
                <a:gd name="T55" fmla="*/ 46 h 94"/>
                <a:gd name="T56" fmla="*/ 0 w 96"/>
                <a:gd name="T57" fmla="*/ 46 h 94"/>
                <a:gd name="T58" fmla="*/ 2 w 96"/>
                <a:gd name="T59" fmla="*/ 56 h 94"/>
                <a:gd name="T60" fmla="*/ 4 w 96"/>
                <a:gd name="T61" fmla="*/ 66 h 94"/>
                <a:gd name="T62" fmla="*/ 8 w 96"/>
                <a:gd name="T63" fmla="*/ 74 h 94"/>
                <a:gd name="T64" fmla="*/ 14 w 96"/>
                <a:gd name="T65" fmla="*/ 80 h 94"/>
                <a:gd name="T66" fmla="*/ 22 w 96"/>
                <a:gd name="T67" fmla="*/ 86 h 94"/>
                <a:gd name="T68" fmla="*/ 30 w 96"/>
                <a:gd name="T69" fmla="*/ 90 h 94"/>
                <a:gd name="T70" fmla="*/ 38 w 96"/>
                <a:gd name="T71" fmla="*/ 94 h 94"/>
                <a:gd name="T72" fmla="*/ 48 w 96"/>
                <a:gd name="T7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6" h="94">
                  <a:moveTo>
                    <a:pt x="48" y="94"/>
                  </a:moveTo>
                  <a:lnTo>
                    <a:pt x="48" y="94"/>
                  </a:lnTo>
                  <a:lnTo>
                    <a:pt x="58" y="94"/>
                  </a:lnTo>
                  <a:lnTo>
                    <a:pt x="68" y="90"/>
                  </a:lnTo>
                  <a:lnTo>
                    <a:pt x="76" y="86"/>
                  </a:lnTo>
                  <a:lnTo>
                    <a:pt x="82" y="80"/>
                  </a:lnTo>
                  <a:lnTo>
                    <a:pt x="88" y="74"/>
                  </a:lnTo>
                  <a:lnTo>
                    <a:pt x="92" y="66"/>
                  </a:lnTo>
                  <a:lnTo>
                    <a:pt x="96" y="56"/>
                  </a:lnTo>
                  <a:lnTo>
                    <a:pt x="96" y="46"/>
                  </a:lnTo>
                  <a:lnTo>
                    <a:pt x="96" y="46"/>
                  </a:lnTo>
                  <a:lnTo>
                    <a:pt x="96" y="38"/>
                  </a:lnTo>
                  <a:lnTo>
                    <a:pt x="92" y="28"/>
                  </a:lnTo>
                  <a:lnTo>
                    <a:pt x="88" y="20"/>
                  </a:lnTo>
                  <a:lnTo>
                    <a:pt x="82" y="14"/>
                  </a:lnTo>
                  <a:lnTo>
                    <a:pt x="76" y="8"/>
                  </a:lnTo>
                  <a:lnTo>
                    <a:pt x="68" y="2"/>
                  </a:lnTo>
                  <a:lnTo>
                    <a:pt x="5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2" y="38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56"/>
                  </a:lnTo>
                  <a:lnTo>
                    <a:pt x="4" y="66"/>
                  </a:lnTo>
                  <a:lnTo>
                    <a:pt x="8" y="74"/>
                  </a:lnTo>
                  <a:lnTo>
                    <a:pt x="14" y="80"/>
                  </a:lnTo>
                  <a:lnTo>
                    <a:pt x="22" y="86"/>
                  </a:lnTo>
                  <a:lnTo>
                    <a:pt x="30" y="90"/>
                  </a:lnTo>
                  <a:lnTo>
                    <a:pt x="38" y="94"/>
                  </a:lnTo>
                  <a:lnTo>
                    <a:pt x="48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>
                <a:solidFill>
                  <a:srgbClr val="636362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AB6E53A9-91C6-0A6A-9700-20A48137D0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319713" y="1341438"/>
              <a:ext cx="355600" cy="752475"/>
            </a:xfrm>
            <a:custGeom>
              <a:avLst/>
              <a:gdLst>
                <a:gd name="T0" fmla="*/ 222 w 224"/>
                <a:gd name="T1" fmla="*/ 4 h 474"/>
                <a:gd name="T2" fmla="*/ 212 w 224"/>
                <a:gd name="T3" fmla="*/ 0 h 474"/>
                <a:gd name="T4" fmla="*/ 206 w 224"/>
                <a:gd name="T5" fmla="*/ 0 h 474"/>
                <a:gd name="T6" fmla="*/ 196 w 224"/>
                <a:gd name="T7" fmla="*/ 4 h 474"/>
                <a:gd name="T8" fmla="*/ 192 w 224"/>
                <a:gd name="T9" fmla="*/ 12 h 474"/>
                <a:gd name="T10" fmla="*/ 184 w 224"/>
                <a:gd name="T11" fmla="*/ 80 h 474"/>
                <a:gd name="T12" fmla="*/ 178 w 224"/>
                <a:gd name="T13" fmla="*/ 88 h 474"/>
                <a:gd name="T14" fmla="*/ 66 w 224"/>
                <a:gd name="T15" fmla="*/ 102 h 474"/>
                <a:gd name="T16" fmla="*/ 66 w 224"/>
                <a:gd name="T17" fmla="*/ 104 h 474"/>
                <a:gd name="T18" fmla="*/ 64 w 224"/>
                <a:gd name="T19" fmla="*/ 102 h 474"/>
                <a:gd name="T20" fmla="*/ 60 w 224"/>
                <a:gd name="T21" fmla="*/ 102 h 474"/>
                <a:gd name="T22" fmla="*/ 50 w 224"/>
                <a:gd name="T23" fmla="*/ 106 h 474"/>
                <a:gd name="T24" fmla="*/ 44 w 224"/>
                <a:gd name="T25" fmla="*/ 116 h 474"/>
                <a:gd name="T26" fmla="*/ 0 w 224"/>
                <a:gd name="T27" fmla="*/ 248 h 474"/>
                <a:gd name="T28" fmla="*/ 2 w 224"/>
                <a:gd name="T29" fmla="*/ 258 h 474"/>
                <a:gd name="T30" fmla="*/ 6 w 224"/>
                <a:gd name="T31" fmla="*/ 262 h 474"/>
                <a:gd name="T32" fmla="*/ 18 w 224"/>
                <a:gd name="T33" fmla="*/ 264 h 474"/>
                <a:gd name="T34" fmla="*/ 24 w 224"/>
                <a:gd name="T35" fmla="*/ 262 h 474"/>
                <a:gd name="T36" fmla="*/ 34 w 224"/>
                <a:gd name="T37" fmla="*/ 256 h 474"/>
                <a:gd name="T38" fmla="*/ 56 w 224"/>
                <a:gd name="T39" fmla="*/ 192 h 474"/>
                <a:gd name="T40" fmla="*/ 56 w 224"/>
                <a:gd name="T41" fmla="*/ 224 h 474"/>
                <a:gd name="T42" fmla="*/ 54 w 224"/>
                <a:gd name="T43" fmla="*/ 456 h 474"/>
                <a:gd name="T44" fmla="*/ 56 w 224"/>
                <a:gd name="T45" fmla="*/ 462 h 474"/>
                <a:gd name="T46" fmla="*/ 66 w 224"/>
                <a:gd name="T47" fmla="*/ 474 h 474"/>
                <a:gd name="T48" fmla="*/ 134 w 224"/>
                <a:gd name="T49" fmla="*/ 474 h 474"/>
                <a:gd name="T50" fmla="*/ 142 w 224"/>
                <a:gd name="T51" fmla="*/ 474 h 474"/>
                <a:gd name="T52" fmla="*/ 152 w 224"/>
                <a:gd name="T53" fmla="*/ 462 h 474"/>
                <a:gd name="T54" fmla="*/ 152 w 224"/>
                <a:gd name="T55" fmla="*/ 292 h 474"/>
                <a:gd name="T56" fmla="*/ 150 w 224"/>
                <a:gd name="T57" fmla="*/ 244 h 474"/>
                <a:gd name="T58" fmla="*/ 202 w 224"/>
                <a:gd name="T59" fmla="*/ 118 h 474"/>
                <a:gd name="T60" fmla="*/ 206 w 224"/>
                <a:gd name="T61" fmla="*/ 114 h 474"/>
                <a:gd name="T62" fmla="*/ 214 w 224"/>
                <a:gd name="T63" fmla="*/ 106 h 474"/>
                <a:gd name="T64" fmla="*/ 224 w 224"/>
                <a:gd name="T65" fmla="*/ 14 h 474"/>
                <a:gd name="T66" fmla="*/ 224 w 224"/>
                <a:gd name="T67" fmla="*/ 8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4" h="474">
                  <a:moveTo>
                    <a:pt x="222" y="4"/>
                  </a:moveTo>
                  <a:lnTo>
                    <a:pt x="222" y="4"/>
                  </a:lnTo>
                  <a:lnTo>
                    <a:pt x="218" y="0"/>
                  </a:lnTo>
                  <a:lnTo>
                    <a:pt x="212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02" y="0"/>
                  </a:lnTo>
                  <a:lnTo>
                    <a:pt x="196" y="4"/>
                  </a:lnTo>
                  <a:lnTo>
                    <a:pt x="194" y="8"/>
                  </a:lnTo>
                  <a:lnTo>
                    <a:pt x="192" y="12"/>
                  </a:lnTo>
                  <a:lnTo>
                    <a:pt x="184" y="80"/>
                  </a:lnTo>
                  <a:lnTo>
                    <a:pt x="184" y="80"/>
                  </a:lnTo>
                  <a:lnTo>
                    <a:pt x="182" y="86"/>
                  </a:lnTo>
                  <a:lnTo>
                    <a:pt x="178" y="88"/>
                  </a:lnTo>
                  <a:lnTo>
                    <a:pt x="130" y="102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4" y="102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54" y="104"/>
                  </a:lnTo>
                  <a:lnTo>
                    <a:pt x="50" y="106"/>
                  </a:lnTo>
                  <a:lnTo>
                    <a:pt x="46" y="110"/>
                  </a:lnTo>
                  <a:lnTo>
                    <a:pt x="44" y="116"/>
                  </a:lnTo>
                  <a:lnTo>
                    <a:pt x="0" y="248"/>
                  </a:lnTo>
                  <a:lnTo>
                    <a:pt x="0" y="248"/>
                  </a:lnTo>
                  <a:lnTo>
                    <a:pt x="0" y="254"/>
                  </a:lnTo>
                  <a:lnTo>
                    <a:pt x="2" y="258"/>
                  </a:lnTo>
                  <a:lnTo>
                    <a:pt x="2" y="258"/>
                  </a:lnTo>
                  <a:lnTo>
                    <a:pt x="6" y="262"/>
                  </a:lnTo>
                  <a:lnTo>
                    <a:pt x="12" y="264"/>
                  </a:lnTo>
                  <a:lnTo>
                    <a:pt x="18" y="264"/>
                  </a:lnTo>
                  <a:lnTo>
                    <a:pt x="18" y="264"/>
                  </a:lnTo>
                  <a:lnTo>
                    <a:pt x="24" y="262"/>
                  </a:lnTo>
                  <a:lnTo>
                    <a:pt x="30" y="260"/>
                  </a:lnTo>
                  <a:lnTo>
                    <a:pt x="34" y="256"/>
                  </a:lnTo>
                  <a:lnTo>
                    <a:pt x="36" y="250"/>
                  </a:lnTo>
                  <a:lnTo>
                    <a:pt x="56" y="192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54" y="292"/>
                  </a:lnTo>
                  <a:lnTo>
                    <a:pt x="54" y="456"/>
                  </a:lnTo>
                  <a:lnTo>
                    <a:pt x="54" y="456"/>
                  </a:lnTo>
                  <a:lnTo>
                    <a:pt x="56" y="462"/>
                  </a:lnTo>
                  <a:lnTo>
                    <a:pt x="60" y="470"/>
                  </a:lnTo>
                  <a:lnTo>
                    <a:pt x="66" y="474"/>
                  </a:lnTo>
                  <a:lnTo>
                    <a:pt x="74" y="474"/>
                  </a:lnTo>
                  <a:lnTo>
                    <a:pt x="134" y="474"/>
                  </a:lnTo>
                  <a:lnTo>
                    <a:pt x="134" y="474"/>
                  </a:lnTo>
                  <a:lnTo>
                    <a:pt x="142" y="474"/>
                  </a:lnTo>
                  <a:lnTo>
                    <a:pt x="148" y="470"/>
                  </a:lnTo>
                  <a:lnTo>
                    <a:pt x="152" y="462"/>
                  </a:lnTo>
                  <a:lnTo>
                    <a:pt x="154" y="456"/>
                  </a:lnTo>
                  <a:lnTo>
                    <a:pt x="152" y="292"/>
                  </a:lnTo>
                  <a:lnTo>
                    <a:pt x="152" y="292"/>
                  </a:lnTo>
                  <a:lnTo>
                    <a:pt x="150" y="244"/>
                  </a:lnTo>
                  <a:lnTo>
                    <a:pt x="150" y="136"/>
                  </a:lnTo>
                  <a:lnTo>
                    <a:pt x="202" y="118"/>
                  </a:lnTo>
                  <a:lnTo>
                    <a:pt x="202" y="118"/>
                  </a:lnTo>
                  <a:lnTo>
                    <a:pt x="206" y="114"/>
                  </a:lnTo>
                  <a:lnTo>
                    <a:pt x="210" y="110"/>
                  </a:lnTo>
                  <a:lnTo>
                    <a:pt x="214" y="106"/>
                  </a:lnTo>
                  <a:lnTo>
                    <a:pt x="214" y="102"/>
                  </a:lnTo>
                  <a:lnTo>
                    <a:pt x="224" y="14"/>
                  </a:lnTo>
                  <a:lnTo>
                    <a:pt x="224" y="14"/>
                  </a:lnTo>
                  <a:lnTo>
                    <a:pt x="224" y="8"/>
                  </a:lnTo>
                  <a:lnTo>
                    <a:pt x="222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>
                <a:solidFill>
                  <a:srgbClr val="636362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02124854-1F79-C8BC-419E-E0ECC5AD3B74}"/>
              </a:ext>
            </a:extLst>
          </p:cNvPr>
          <p:cNvGrpSpPr>
            <a:grpSpLocks noChangeAspect="1"/>
          </p:cNvGrpSpPr>
          <p:nvPr/>
        </p:nvGrpSpPr>
        <p:grpSpPr>
          <a:xfrm>
            <a:off x="11627910" y="1303512"/>
            <a:ext cx="220080" cy="471600"/>
            <a:chOff x="5319713" y="1331913"/>
            <a:chExt cx="355600" cy="762000"/>
          </a:xfrm>
          <a:solidFill>
            <a:schemeClr val="accent3"/>
          </a:solidFill>
        </p:grpSpPr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930E7A27-DF0B-C41C-41CE-17C3D0FB7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3083" y="1331913"/>
              <a:ext cx="152400" cy="149225"/>
            </a:xfrm>
            <a:custGeom>
              <a:avLst/>
              <a:gdLst>
                <a:gd name="T0" fmla="*/ 48 w 96"/>
                <a:gd name="T1" fmla="*/ 94 h 94"/>
                <a:gd name="T2" fmla="*/ 48 w 96"/>
                <a:gd name="T3" fmla="*/ 94 h 94"/>
                <a:gd name="T4" fmla="*/ 58 w 96"/>
                <a:gd name="T5" fmla="*/ 94 h 94"/>
                <a:gd name="T6" fmla="*/ 68 w 96"/>
                <a:gd name="T7" fmla="*/ 90 h 94"/>
                <a:gd name="T8" fmla="*/ 76 w 96"/>
                <a:gd name="T9" fmla="*/ 86 h 94"/>
                <a:gd name="T10" fmla="*/ 82 w 96"/>
                <a:gd name="T11" fmla="*/ 80 h 94"/>
                <a:gd name="T12" fmla="*/ 88 w 96"/>
                <a:gd name="T13" fmla="*/ 74 h 94"/>
                <a:gd name="T14" fmla="*/ 92 w 96"/>
                <a:gd name="T15" fmla="*/ 66 h 94"/>
                <a:gd name="T16" fmla="*/ 96 w 96"/>
                <a:gd name="T17" fmla="*/ 56 h 94"/>
                <a:gd name="T18" fmla="*/ 96 w 96"/>
                <a:gd name="T19" fmla="*/ 46 h 94"/>
                <a:gd name="T20" fmla="*/ 96 w 96"/>
                <a:gd name="T21" fmla="*/ 46 h 94"/>
                <a:gd name="T22" fmla="*/ 96 w 96"/>
                <a:gd name="T23" fmla="*/ 38 h 94"/>
                <a:gd name="T24" fmla="*/ 92 w 96"/>
                <a:gd name="T25" fmla="*/ 28 h 94"/>
                <a:gd name="T26" fmla="*/ 88 w 96"/>
                <a:gd name="T27" fmla="*/ 20 h 94"/>
                <a:gd name="T28" fmla="*/ 82 w 96"/>
                <a:gd name="T29" fmla="*/ 14 h 94"/>
                <a:gd name="T30" fmla="*/ 76 w 96"/>
                <a:gd name="T31" fmla="*/ 8 h 94"/>
                <a:gd name="T32" fmla="*/ 68 w 96"/>
                <a:gd name="T33" fmla="*/ 2 h 94"/>
                <a:gd name="T34" fmla="*/ 58 w 96"/>
                <a:gd name="T35" fmla="*/ 0 h 94"/>
                <a:gd name="T36" fmla="*/ 48 w 96"/>
                <a:gd name="T37" fmla="*/ 0 h 94"/>
                <a:gd name="T38" fmla="*/ 48 w 96"/>
                <a:gd name="T39" fmla="*/ 0 h 94"/>
                <a:gd name="T40" fmla="*/ 38 w 96"/>
                <a:gd name="T41" fmla="*/ 0 h 94"/>
                <a:gd name="T42" fmla="*/ 30 w 96"/>
                <a:gd name="T43" fmla="*/ 2 h 94"/>
                <a:gd name="T44" fmla="*/ 22 w 96"/>
                <a:gd name="T45" fmla="*/ 8 h 94"/>
                <a:gd name="T46" fmla="*/ 14 w 96"/>
                <a:gd name="T47" fmla="*/ 14 h 94"/>
                <a:gd name="T48" fmla="*/ 8 w 96"/>
                <a:gd name="T49" fmla="*/ 20 h 94"/>
                <a:gd name="T50" fmla="*/ 4 w 96"/>
                <a:gd name="T51" fmla="*/ 28 h 94"/>
                <a:gd name="T52" fmla="*/ 2 w 96"/>
                <a:gd name="T53" fmla="*/ 38 h 94"/>
                <a:gd name="T54" fmla="*/ 0 w 96"/>
                <a:gd name="T55" fmla="*/ 46 h 94"/>
                <a:gd name="T56" fmla="*/ 0 w 96"/>
                <a:gd name="T57" fmla="*/ 46 h 94"/>
                <a:gd name="T58" fmla="*/ 2 w 96"/>
                <a:gd name="T59" fmla="*/ 56 h 94"/>
                <a:gd name="T60" fmla="*/ 4 w 96"/>
                <a:gd name="T61" fmla="*/ 66 h 94"/>
                <a:gd name="T62" fmla="*/ 8 w 96"/>
                <a:gd name="T63" fmla="*/ 74 h 94"/>
                <a:gd name="T64" fmla="*/ 14 w 96"/>
                <a:gd name="T65" fmla="*/ 80 h 94"/>
                <a:gd name="T66" fmla="*/ 22 w 96"/>
                <a:gd name="T67" fmla="*/ 86 h 94"/>
                <a:gd name="T68" fmla="*/ 30 w 96"/>
                <a:gd name="T69" fmla="*/ 90 h 94"/>
                <a:gd name="T70" fmla="*/ 38 w 96"/>
                <a:gd name="T71" fmla="*/ 94 h 94"/>
                <a:gd name="T72" fmla="*/ 48 w 96"/>
                <a:gd name="T7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6" h="94">
                  <a:moveTo>
                    <a:pt x="48" y="94"/>
                  </a:moveTo>
                  <a:lnTo>
                    <a:pt x="48" y="94"/>
                  </a:lnTo>
                  <a:lnTo>
                    <a:pt x="58" y="94"/>
                  </a:lnTo>
                  <a:lnTo>
                    <a:pt x="68" y="90"/>
                  </a:lnTo>
                  <a:lnTo>
                    <a:pt x="76" y="86"/>
                  </a:lnTo>
                  <a:lnTo>
                    <a:pt x="82" y="80"/>
                  </a:lnTo>
                  <a:lnTo>
                    <a:pt x="88" y="74"/>
                  </a:lnTo>
                  <a:lnTo>
                    <a:pt x="92" y="66"/>
                  </a:lnTo>
                  <a:lnTo>
                    <a:pt x="96" y="56"/>
                  </a:lnTo>
                  <a:lnTo>
                    <a:pt x="96" y="46"/>
                  </a:lnTo>
                  <a:lnTo>
                    <a:pt x="96" y="46"/>
                  </a:lnTo>
                  <a:lnTo>
                    <a:pt x="96" y="38"/>
                  </a:lnTo>
                  <a:lnTo>
                    <a:pt x="92" y="28"/>
                  </a:lnTo>
                  <a:lnTo>
                    <a:pt x="88" y="20"/>
                  </a:lnTo>
                  <a:lnTo>
                    <a:pt x="82" y="14"/>
                  </a:lnTo>
                  <a:lnTo>
                    <a:pt x="76" y="8"/>
                  </a:lnTo>
                  <a:lnTo>
                    <a:pt x="68" y="2"/>
                  </a:lnTo>
                  <a:lnTo>
                    <a:pt x="5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2" y="38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56"/>
                  </a:lnTo>
                  <a:lnTo>
                    <a:pt x="4" y="66"/>
                  </a:lnTo>
                  <a:lnTo>
                    <a:pt x="8" y="74"/>
                  </a:lnTo>
                  <a:lnTo>
                    <a:pt x="14" y="80"/>
                  </a:lnTo>
                  <a:lnTo>
                    <a:pt x="22" y="86"/>
                  </a:lnTo>
                  <a:lnTo>
                    <a:pt x="30" y="90"/>
                  </a:lnTo>
                  <a:lnTo>
                    <a:pt x="38" y="94"/>
                  </a:lnTo>
                  <a:lnTo>
                    <a:pt x="48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>
                <a:solidFill>
                  <a:srgbClr val="636362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126438AE-6960-7E42-CB14-516F2D487B6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319713" y="1341438"/>
              <a:ext cx="355600" cy="752475"/>
            </a:xfrm>
            <a:custGeom>
              <a:avLst/>
              <a:gdLst>
                <a:gd name="T0" fmla="*/ 222 w 224"/>
                <a:gd name="T1" fmla="*/ 4 h 474"/>
                <a:gd name="T2" fmla="*/ 212 w 224"/>
                <a:gd name="T3" fmla="*/ 0 h 474"/>
                <a:gd name="T4" fmla="*/ 206 w 224"/>
                <a:gd name="T5" fmla="*/ 0 h 474"/>
                <a:gd name="T6" fmla="*/ 196 w 224"/>
                <a:gd name="T7" fmla="*/ 4 h 474"/>
                <a:gd name="T8" fmla="*/ 192 w 224"/>
                <a:gd name="T9" fmla="*/ 12 h 474"/>
                <a:gd name="T10" fmla="*/ 184 w 224"/>
                <a:gd name="T11" fmla="*/ 80 h 474"/>
                <a:gd name="T12" fmla="*/ 178 w 224"/>
                <a:gd name="T13" fmla="*/ 88 h 474"/>
                <a:gd name="T14" fmla="*/ 66 w 224"/>
                <a:gd name="T15" fmla="*/ 102 h 474"/>
                <a:gd name="T16" fmla="*/ 66 w 224"/>
                <a:gd name="T17" fmla="*/ 104 h 474"/>
                <a:gd name="T18" fmla="*/ 64 w 224"/>
                <a:gd name="T19" fmla="*/ 102 h 474"/>
                <a:gd name="T20" fmla="*/ 60 w 224"/>
                <a:gd name="T21" fmla="*/ 102 h 474"/>
                <a:gd name="T22" fmla="*/ 50 w 224"/>
                <a:gd name="T23" fmla="*/ 106 h 474"/>
                <a:gd name="T24" fmla="*/ 44 w 224"/>
                <a:gd name="T25" fmla="*/ 116 h 474"/>
                <a:gd name="T26" fmla="*/ 0 w 224"/>
                <a:gd name="T27" fmla="*/ 248 h 474"/>
                <a:gd name="T28" fmla="*/ 2 w 224"/>
                <a:gd name="T29" fmla="*/ 258 h 474"/>
                <a:gd name="T30" fmla="*/ 6 w 224"/>
                <a:gd name="T31" fmla="*/ 262 h 474"/>
                <a:gd name="T32" fmla="*/ 18 w 224"/>
                <a:gd name="T33" fmla="*/ 264 h 474"/>
                <a:gd name="T34" fmla="*/ 24 w 224"/>
                <a:gd name="T35" fmla="*/ 262 h 474"/>
                <a:gd name="T36" fmla="*/ 34 w 224"/>
                <a:gd name="T37" fmla="*/ 256 h 474"/>
                <a:gd name="T38" fmla="*/ 56 w 224"/>
                <a:gd name="T39" fmla="*/ 192 h 474"/>
                <a:gd name="T40" fmla="*/ 56 w 224"/>
                <a:gd name="T41" fmla="*/ 224 h 474"/>
                <a:gd name="T42" fmla="*/ 54 w 224"/>
                <a:gd name="T43" fmla="*/ 456 h 474"/>
                <a:gd name="T44" fmla="*/ 56 w 224"/>
                <a:gd name="T45" fmla="*/ 462 h 474"/>
                <a:gd name="T46" fmla="*/ 66 w 224"/>
                <a:gd name="T47" fmla="*/ 474 h 474"/>
                <a:gd name="T48" fmla="*/ 134 w 224"/>
                <a:gd name="T49" fmla="*/ 474 h 474"/>
                <a:gd name="T50" fmla="*/ 142 w 224"/>
                <a:gd name="T51" fmla="*/ 474 h 474"/>
                <a:gd name="T52" fmla="*/ 152 w 224"/>
                <a:gd name="T53" fmla="*/ 462 h 474"/>
                <a:gd name="T54" fmla="*/ 152 w 224"/>
                <a:gd name="T55" fmla="*/ 292 h 474"/>
                <a:gd name="T56" fmla="*/ 150 w 224"/>
                <a:gd name="T57" fmla="*/ 244 h 474"/>
                <a:gd name="T58" fmla="*/ 202 w 224"/>
                <a:gd name="T59" fmla="*/ 118 h 474"/>
                <a:gd name="T60" fmla="*/ 206 w 224"/>
                <a:gd name="T61" fmla="*/ 114 h 474"/>
                <a:gd name="T62" fmla="*/ 214 w 224"/>
                <a:gd name="T63" fmla="*/ 106 h 474"/>
                <a:gd name="T64" fmla="*/ 224 w 224"/>
                <a:gd name="T65" fmla="*/ 14 h 474"/>
                <a:gd name="T66" fmla="*/ 224 w 224"/>
                <a:gd name="T67" fmla="*/ 8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4" h="474">
                  <a:moveTo>
                    <a:pt x="222" y="4"/>
                  </a:moveTo>
                  <a:lnTo>
                    <a:pt x="222" y="4"/>
                  </a:lnTo>
                  <a:lnTo>
                    <a:pt x="218" y="0"/>
                  </a:lnTo>
                  <a:lnTo>
                    <a:pt x="212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02" y="0"/>
                  </a:lnTo>
                  <a:lnTo>
                    <a:pt x="196" y="4"/>
                  </a:lnTo>
                  <a:lnTo>
                    <a:pt x="194" y="8"/>
                  </a:lnTo>
                  <a:lnTo>
                    <a:pt x="192" y="12"/>
                  </a:lnTo>
                  <a:lnTo>
                    <a:pt x="184" y="80"/>
                  </a:lnTo>
                  <a:lnTo>
                    <a:pt x="184" y="80"/>
                  </a:lnTo>
                  <a:lnTo>
                    <a:pt x="182" y="86"/>
                  </a:lnTo>
                  <a:lnTo>
                    <a:pt x="178" y="88"/>
                  </a:lnTo>
                  <a:lnTo>
                    <a:pt x="130" y="102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4" y="102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54" y="104"/>
                  </a:lnTo>
                  <a:lnTo>
                    <a:pt x="50" y="106"/>
                  </a:lnTo>
                  <a:lnTo>
                    <a:pt x="46" y="110"/>
                  </a:lnTo>
                  <a:lnTo>
                    <a:pt x="44" y="116"/>
                  </a:lnTo>
                  <a:lnTo>
                    <a:pt x="0" y="248"/>
                  </a:lnTo>
                  <a:lnTo>
                    <a:pt x="0" y="248"/>
                  </a:lnTo>
                  <a:lnTo>
                    <a:pt x="0" y="254"/>
                  </a:lnTo>
                  <a:lnTo>
                    <a:pt x="2" y="258"/>
                  </a:lnTo>
                  <a:lnTo>
                    <a:pt x="2" y="258"/>
                  </a:lnTo>
                  <a:lnTo>
                    <a:pt x="6" y="262"/>
                  </a:lnTo>
                  <a:lnTo>
                    <a:pt x="12" y="264"/>
                  </a:lnTo>
                  <a:lnTo>
                    <a:pt x="18" y="264"/>
                  </a:lnTo>
                  <a:lnTo>
                    <a:pt x="18" y="264"/>
                  </a:lnTo>
                  <a:lnTo>
                    <a:pt x="24" y="262"/>
                  </a:lnTo>
                  <a:lnTo>
                    <a:pt x="30" y="260"/>
                  </a:lnTo>
                  <a:lnTo>
                    <a:pt x="34" y="256"/>
                  </a:lnTo>
                  <a:lnTo>
                    <a:pt x="36" y="250"/>
                  </a:lnTo>
                  <a:lnTo>
                    <a:pt x="56" y="192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54" y="292"/>
                  </a:lnTo>
                  <a:lnTo>
                    <a:pt x="54" y="456"/>
                  </a:lnTo>
                  <a:lnTo>
                    <a:pt x="54" y="456"/>
                  </a:lnTo>
                  <a:lnTo>
                    <a:pt x="56" y="462"/>
                  </a:lnTo>
                  <a:lnTo>
                    <a:pt x="60" y="470"/>
                  </a:lnTo>
                  <a:lnTo>
                    <a:pt x="66" y="474"/>
                  </a:lnTo>
                  <a:lnTo>
                    <a:pt x="74" y="474"/>
                  </a:lnTo>
                  <a:lnTo>
                    <a:pt x="134" y="474"/>
                  </a:lnTo>
                  <a:lnTo>
                    <a:pt x="134" y="474"/>
                  </a:lnTo>
                  <a:lnTo>
                    <a:pt x="142" y="474"/>
                  </a:lnTo>
                  <a:lnTo>
                    <a:pt x="148" y="470"/>
                  </a:lnTo>
                  <a:lnTo>
                    <a:pt x="152" y="462"/>
                  </a:lnTo>
                  <a:lnTo>
                    <a:pt x="154" y="456"/>
                  </a:lnTo>
                  <a:lnTo>
                    <a:pt x="152" y="292"/>
                  </a:lnTo>
                  <a:lnTo>
                    <a:pt x="152" y="292"/>
                  </a:lnTo>
                  <a:lnTo>
                    <a:pt x="150" y="244"/>
                  </a:lnTo>
                  <a:lnTo>
                    <a:pt x="150" y="136"/>
                  </a:lnTo>
                  <a:lnTo>
                    <a:pt x="202" y="118"/>
                  </a:lnTo>
                  <a:lnTo>
                    <a:pt x="202" y="118"/>
                  </a:lnTo>
                  <a:lnTo>
                    <a:pt x="206" y="114"/>
                  </a:lnTo>
                  <a:lnTo>
                    <a:pt x="210" y="110"/>
                  </a:lnTo>
                  <a:lnTo>
                    <a:pt x="214" y="106"/>
                  </a:lnTo>
                  <a:lnTo>
                    <a:pt x="214" y="102"/>
                  </a:lnTo>
                  <a:lnTo>
                    <a:pt x="224" y="14"/>
                  </a:lnTo>
                  <a:lnTo>
                    <a:pt x="224" y="14"/>
                  </a:lnTo>
                  <a:lnTo>
                    <a:pt x="224" y="8"/>
                  </a:lnTo>
                  <a:lnTo>
                    <a:pt x="222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>
                <a:solidFill>
                  <a:srgbClr val="636362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6B7D993C-3861-BF72-D7A2-E4A8A2993385}"/>
              </a:ext>
            </a:extLst>
          </p:cNvPr>
          <p:cNvGrpSpPr/>
          <p:nvPr/>
        </p:nvGrpSpPr>
        <p:grpSpPr>
          <a:xfrm>
            <a:off x="10963736" y="2373143"/>
            <a:ext cx="220766" cy="473069"/>
            <a:chOff x="5780088" y="1331913"/>
            <a:chExt cx="355600" cy="762000"/>
          </a:xfrm>
          <a:solidFill>
            <a:schemeClr val="accent1"/>
          </a:solidFill>
        </p:grpSpPr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A2933DA0-9857-BD08-3E16-D36E9185B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5813" y="1331913"/>
              <a:ext cx="152400" cy="149225"/>
            </a:xfrm>
            <a:custGeom>
              <a:avLst/>
              <a:gdLst>
                <a:gd name="T0" fmla="*/ 48 w 96"/>
                <a:gd name="T1" fmla="*/ 94 h 94"/>
                <a:gd name="T2" fmla="*/ 48 w 96"/>
                <a:gd name="T3" fmla="*/ 94 h 94"/>
                <a:gd name="T4" fmla="*/ 58 w 96"/>
                <a:gd name="T5" fmla="*/ 94 h 94"/>
                <a:gd name="T6" fmla="*/ 68 w 96"/>
                <a:gd name="T7" fmla="*/ 90 h 94"/>
                <a:gd name="T8" fmla="*/ 76 w 96"/>
                <a:gd name="T9" fmla="*/ 86 h 94"/>
                <a:gd name="T10" fmla="*/ 82 w 96"/>
                <a:gd name="T11" fmla="*/ 80 h 94"/>
                <a:gd name="T12" fmla="*/ 88 w 96"/>
                <a:gd name="T13" fmla="*/ 74 h 94"/>
                <a:gd name="T14" fmla="*/ 92 w 96"/>
                <a:gd name="T15" fmla="*/ 66 h 94"/>
                <a:gd name="T16" fmla="*/ 96 w 96"/>
                <a:gd name="T17" fmla="*/ 56 h 94"/>
                <a:gd name="T18" fmla="*/ 96 w 96"/>
                <a:gd name="T19" fmla="*/ 46 h 94"/>
                <a:gd name="T20" fmla="*/ 96 w 96"/>
                <a:gd name="T21" fmla="*/ 46 h 94"/>
                <a:gd name="T22" fmla="*/ 96 w 96"/>
                <a:gd name="T23" fmla="*/ 38 h 94"/>
                <a:gd name="T24" fmla="*/ 92 w 96"/>
                <a:gd name="T25" fmla="*/ 28 h 94"/>
                <a:gd name="T26" fmla="*/ 88 w 96"/>
                <a:gd name="T27" fmla="*/ 20 h 94"/>
                <a:gd name="T28" fmla="*/ 82 w 96"/>
                <a:gd name="T29" fmla="*/ 14 h 94"/>
                <a:gd name="T30" fmla="*/ 76 w 96"/>
                <a:gd name="T31" fmla="*/ 8 h 94"/>
                <a:gd name="T32" fmla="*/ 68 w 96"/>
                <a:gd name="T33" fmla="*/ 2 h 94"/>
                <a:gd name="T34" fmla="*/ 58 w 96"/>
                <a:gd name="T35" fmla="*/ 0 h 94"/>
                <a:gd name="T36" fmla="*/ 48 w 96"/>
                <a:gd name="T37" fmla="*/ 0 h 94"/>
                <a:gd name="T38" fmla="*/ 48 w 96"/>
                <a:gd name="T39" fmla="*/ 0 h 94"/>
                <a:gd name="T40" fmla="*/ 38 w 96"/>
                <a:gd name="T41" fmla="*/ 0 h 94"/>
                <a:gd name="T42" fmla="*/ 30 w 96"/>
                <a:gd name="T43" fmla="*/ 2 h 94"/>
                <a:gd name="T44" fmla="*/ 22 w 96"/>
                <a:gd name="T45" fmla="*/ 8 h 94"/>
                <a:gd name="T46" fmla="*/ 14 w 96"/>
                <a:gd name="T47" fmla="*/ 14 h 94"/>
                <a:gd name="T48" fmla="*/ 10 w 96"/>
                <a:gd name="T49" fmla="*/ 20 h 94"/>
                <a:gd name="T50" fmla="*/ 4 w 96"/>
                <a:gd name="T51" fmla="*/ 28 h 94"/>
                <a:gd name="T52" fmla="*/ 2 w 96"/>
                <a:gd name="T53" fmla="*/ 38 h 94"/>
                <a:gd name="T54" fmla="*/ 0 w 96"/>
                <a:gd name="T55" fmla="*/ 46 h 94"/>
                <a:gd name="T56" fmla="*/ 0 w 96"/>
                <a:gd name="T57" fmla="*/ 46 h 94"/>
                <a:gd name="T58" fmla="*/ 2 w 96"/>
                <a:gd name="T59" fmla="*/ 56 h 94"/>
                <a:gd name="T60" fmla="*/ 4 w 96"/>
                <a:gd name="T61" fmla="*/ 66 h 94"/>
                <a:gd name="T62" fmla="*/ 10 w 96"/>
                <a:gd name="T63" fmla="*/ 74 h 94"/>
                <a:gd name="T64" fmla="*/ 14 w 96"/>
                <a:gd name="T65" fmla="*/ 80 h 94"/>
                <a:gd name="T66" fmla="*/ 22 w 96"/>
                <a:gd name="T67" fmla="*/ 86 h 94"/>
                <a:gd name="T68" fmla="*/ 30 w 96"/>
                <a:gd name="T69" fmla="*/ 90 h 94"/>
                <a:gd name="T70" fmla="*/ 38 w 96"/>
                <a:gd name="T71" fmla="*/ 94 h 94"/>
                <a:gd name="T72" fmla="*/ 48 w 96"/>
                <a:gd name="T7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6" h="94">
                  <a:moveTo>
                    <a:pt x="48" y="94"/>
                  </a:moveTo>
                  <a:lnTo>
                    <a:pt x="48" y="94"/>
                  </a:lnTo>
                  <a:lnTo>
                    <a:pt x="58" y="94"/>
                  </a:lnTo>
                  <a:lnTo>
                    <a:pt x="68" y="90"/>
                  </a:lnTo>
                  <a:lnTo>
                    <a:pt x="76" y="86"/>
                  </a:lnTo>
                  <a:lnTo>
                    <a:pt x="82" y="80"/>
                  </a:lnTo>
                  <a:lnTo>
                    <a:pt x="88" y="74"/>
                  </a:lnTo>
                  <a:lnTo>
                    <a:pt x="92" y="66"/>
                  </a:lnTo>
                  <a:lnTo>
                    <a:pt x="96" y="56"/>
                  </a:lnTo>
                  <a:lnTo>
                    <a:pt x="96" y="46"/>
                  </a:lnTo>
                  <a:lnTo>
                    <a:pt x="96" y="46"/>
                  </a:lnTo>
                  <a:lnTo>
                    <a:pt x="96" y="38"/>
                  </a:lnTo>
                  <a:lnTo>
                    <a:pt x="92" y="28"/>
                  </a:lnTo>
                  <a:lnTo>
                    <a:pt x="88" y="20"/>
                  </a:lnTo>
                  <a:lnTo>
                    <a:pt x="82" y="14"/>
                  </a:lnTo>
                  <a:lnTo>
                    <a:pt x="76" y="8"/>
                  </a:lnTo>
                  <a:lnTo>
                    <a:pt x="68" y="2"/>
                  </a:lnTo>
                  <a:lnTo>
                    <a:pt x="5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10" y="20"/>
                  </a:lnTo>
                  <a:lnTo>
                    <a:pt x="4" y="28"/>
                  </a:lnTo>
                  <a:lnTo>
                    <a:pt x="2" y="38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56"/>
                  </a:lnTo>
                  <a:lnTo>
                    <a:pt x="4" y="66"/>
                  </a:lnTo>
                  <a:lnTo>
                    <a:pt x="10" y="74"/>
                  </a:lnTo>
                  <a:lnTo>
                    <a:pt x="14" y="80"/>
                  </a:lnTo>
                  <a:lnTo>
                    <a:pt x="22" y="86"/>
                  </a:lnTo>
                  <a:lnTo>
                    <a:pt x="30" y="90"/>
                  </a:lnTo>
                  <a:lnTo>
                    <a:pt x="38" y="94"/>
                  </a:lnTo>
                  <a:lnTo>
                    <a:pt x="48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>
                <a:solidFill>
                  <a:srgbClr val="636362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58BF2A50-44E7-00D8-4F68-8AB0DF823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1341438"/>
              <a:ext cx="355600" cy="752475"/>
            </a:xfrm>
            <a:custGeom>
              <a:avLst/>
              <a:gdLst>
                <a:gd name="T0" fmla="*/ 222 w 224"/>
                <a:gd name="T1" fmla="*/ 4 h 474"/>
                <a:gd name="T2" fmla="*/ 212 w 224"/>
                <a:gd name="T3" fmla="*/ 0 h 474"/>
                <a:gd name="T4" fmla="*/ 206 w 224"/>
                <a:gd name="T5" fmla="*/ 0 h 474"/>
                <a:gd name="T6" fmla="*/ 196 w 224"/>
                <a:gd name="T7" fmla="*/ 4 h 474"/>
                <a:gd name="T8" fmla="*/ 192 w 224"/>
                <a:gd name="T9" fmla="*/ 12 h 474"/>
                <a:gd name="T10" fmla="*/ 184 w 224"/>
                <a:gd name="T11" fmla="*/ 80 h 474"/>
                <a:gd name="T12" fmla="*/ 178 w 224"/>
                <a:gd name="T13" fmla="*/ 88 h 474"/>
                <a:gd name="T14" fmla="*/ 68 w 224"/>
                <a:gd name="T15" fmla="*/ 102 h 474"/>
                <a:gd name="T16" fmla="*/ 68 w 224"/>
                <a:gd name="T17" fmla="*/ 104 h 474"/>
                <a:gd name="T18" fmla="*/ 66 w 224"/>
                <a:gd name="T19" fmla="*/ 102 h 474"/>
                <a:gd name="T20" fmla="*/ 60 w 224"/>
                <a:gd name="T21" fmla="*/ 102 h 474"/>
                <a:gd name="T22" fmla="*/ 48 w 224"/>
                <a:gd name="T23" fmla="*/ 106 h 474"/>
                <a:gd name="T24" fmla="*/ 42 w 224"/>
                <a:gd name="T25" fmla="*/ 116 h 474"/>
                <a:gd name="T26" fmla="*/ 0 w 224"/>
                <a:gd name="T27" fmla="*/ 248 h 474"/>
                <a:gd name="T28" fmla="*/ 2 w 224"/>
                <a:gd name="T29" fmla="*/ 258 h 474"/>
                <a:gd name="T30" fmla="*/ 6 w 224"/>
                <a:gd name="T31" fmla="*/ 262 h 474"/>
                <a:gd name="T32" fmla="*/ 18 w 224"/>
                <a:gd name="T33" fmla="*/ 264 h 474"/>
                <a:gd name="T34" fmla="*/ 24 w 224"/>
                <a:gd name="T35" fmla="*/ 262 h 474"/>
                <a:gd name="T36" fmla="*/ 32 w 224"/>
                <a:gd name="T37" fmla="*/ 256 h 474"/>
                <a:gd name="T38" fmla="*/ 54 w 224"/>
                <a:gd name="T39" fmla="*/ 192 h 474"/>
                <a:gd name="T40" fmla="*/ 54 w 224"/>
                <a:gd name="T41" fmla="*/ 224 h 474"/>
                <a:gd name="T42" fmla="*/ 34 w 224"/>
                <a:gd name="T43" fmla="*/ 256 h 474"/>
                <a:gd name="T44" fmla="*/ 16 w 224"/>
                <a:gd name="T45" fmla="*/ 288 h 474"/>
                <a:gd name="T46" fmla="*/ 14 w 224"/>
                <a:gd name="T47" fmla="*/ 298 h 474"/>
                <a:gd name="T48" fmla="*/ 18 w 224"/>
                <a:gd name="T49" fmla="*/ 304 h 474"/>
                <a:gd name="T50" fmla="*/ 58 w 224"/>
                <a:gd name="T51" fmla="*/ 314 h 474"/>
                <a:gd name="T52" fmla="*/ 58 w 224"/>
                <a:gd name="T53" fmla="*/ 456 h 474"/>
                <a:gd name="T54" fmla="*/ 62 w 224"/>
                <a:gd name="T55" fmla="*/ 470 h 474"/>
                <a:gd name="T56" fmla="*/ 76 w 224"/>
                <a:gd name="T57" fmla="*/ 474 h 474"/>
                <a:gd name="T58" fmla="*/ 80 w 224"/>
                <a:gd name="T59" fmla="*/ 474 h 474"/>
                <a:gd name="T60" fmla="*/ 94 w 224"/>
                <a:gd name="T61" fmla="*/ 470 h 474"/>
                <a:gd name="T62" fmla="*/ 100 w 224"/>
                <a:gd name="T63" fmla="*/ 456 h 474"/>
                <a:gd name="T64" fmla="*/ 100 w 224"/>
                <a:gd name="T65" fmla="*/ 326 h 474"/>
                <a:gd name="T66" fmla="*/ 104 w 224"/>
                <a:gd name="T67" fmla="*/ 326 h 474"/>
                <a:gd name="T68" fmla="*/ 112 w 224"/>
                <a:gd name="T69" fmla="*/ 456 h 474"/>
                <a:gd name="T70" fmla="*/ 112 w 224"/>
                <a:gd name="T71" fmla="*/ 462 h 474"/>
                <a:gd name="T72" fmla="*/ 122 w 224"/>
                <a:gd name="T73" fmla="*/ 474 h 474"/>
                <a:gd name="T74" fmla="*/ 134 w 224"/>
                <a:gd name="T75" fmla="*/ 474 h 474"/>
                <a:gd name="T76" fmla="*/ 142 w 224"/>
                <a:gd name="T77" fmla="*/ 474 h 474"/>
                <a:gd name="T78" fmla="*/ 152 w 224"/>
                <a:gd name="T79" fmla="*/ 462 h 474"/>
                <a:gd name="T80" fmla="*/ 154 w 224"/>
                <a:gd name="T81" fmla="*/ 314 h 474"/>
                <a:gd name="T82" fmla="*/ 184 w 224"/>
                <a:gd name="T83" fmla="*/ 306 h 474"/>
                <a:gd name="T84" fmla="*/ 194 w 224"/>
                <a:gd name="T85" fmla="*/ 298 h 474"/>
                <a:gd name="T86" fmla="*/ 194 w 224"/>
                <a:gd name="T87" fmla="*/ 294 h 474"/>
                <a:gd name="T88" fmla="*/ 192 w 224"/>
                <a:gd name="T89" fmla="*/ 288 h 474"/>
                <a:gd name="T90" fmla="*/ 160 w 224"/>
                <a:gd name="T91" fmla="*/ 234 h 474"/>
                <a:gd name="T92" fmla="*/ 156 w 224"/>
                <a:gd name="T93" fmla="*/ 134 h 474"/>
                <a:gd name="T94" fmla="*/ 202 w 224"/>
                <a:gd name="T95" fmla="*/ 118 h 474"/>
                <a:gd name="T96" fmla="*/ 210 w 224"/>
                <a:gd name="T97" fmla="*/ 110 h 474"/>
                <a:gd name="T98" fmla="*/ 214 w 224"/>
                <a:gd name="T99" fmla="*/ 102 h 474"/>
                <a:gd name="T100" fmla="*/ 224 w 224"/>
                <a:gd name="T101" fmla="*/ 14 h 474"/>
                <a:gd name="T102" fmla="*/ 222 w 224"/>
                <a:gd name="T103" fmla="*/ 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4" h="474">
                  <a:moveTo>
                    <a:pt x="222" y="4"/>
                  </a:moveTo>
                  <a:lnTo>
                    <a:pt x="222" y="4"/>
                  </a:lnTo>
                  <a:lnTo>
                    <a:pt x="218" y="0"/>
                  </a:lnTo>
                  <a:lnTo>
                    <a:pt x="212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02" y="0"/>
                  </a:lnTo>
                  <a:lnTo>
                    <a:pt x="196" y="4"/>
                  </a:lnTo>
                  <a:lnTo>
                    <a:pt x="194" y="8"/>
                  </a:lnTo>
                  <a:lnTo>
                    <a:pt x="192" y="12"/>
                  </a:lnTo>
                  <a:lnTo>
                    <a:pt x="184" y="80"/>
                  </a:lnTo>
                  <a:lnTo>
                    <a:pt x="184" y="80"/>
                  </a:lnTo>
                  <a:lnTo>
                    <a:pt x="182" y="86"/>
                  </a:lnTo>
                  <a:lnTo>
                    <a:pt x="178" y="88"/>
                  </a:lnTo>
                  <a:lnTo>
                    <a:pt x="130" y="102"/>
                  </a:lnTo>
                  <a:lnTo>
                    <a:pt x="68" y="102"/>
                  </a:lnTo>
                  <a:lnTo>
                    <a:pt x="68" y="102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6" y="102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54" y="104"/>
                  </a:lnTo>
                  <a:lnTo>
                    <a:pt x="48" y="106"/>
                  </a:lnTo>
                  <a:lnTo>
                    <a:pt x="44" y="110"/>
                  </a:lnTo>
                  <a:lnTo>
                    <a:pt x="42" y="116"/>
                  </a:lnTo>
                  <a:lnTo>
                    <a:pt x="0" y="248"/>
                  </a:lnTo>
                  <a:lnTo>
                    <a:pt x="0" y="248"/>
                  </a:lnTo>
                  <a:lnTo>
                    <a:pt x="0" y="254"/>
                  </a:lnTo>
                  <a:lnTo>
                    <a:pt x="2" y="258"/>
                  </a:lnTo>
                  <a:lnTo>
                    <a:pt x="2" y="258"/>
                  </a:lnTo>
                  <a:lnTo>
                    <a:pt x="6" y="262"/>
                  </a:lnTo>
                  <a:lnTo>
                    <a:pt x="12" y="264"/>
                  </a:lnTo>
                  <a:lnTo>
                    <a:pt x="18" y="264"/>
                  </a:lnTo>
                  <a:lnTo>
                    <a:pt x="18" y="264"/>
                  </a:lnTo>
                  <a:lnTo>
                    <a:pt x="24" y="262"/>
                  </a:lnTo>
                  <a:lnTo>
                    <a:pt x="28" y="260"/>
                  </a:lnTo>
                  <a:lnTo>
                    <a:pt x="32" y="256"/>
                  </a:lnTo>
                  <a:lnTo>
                    <a:pt x="36" y="250"/>
                  </a:lnTo>
                  <a:lnTo>
                    <a:pt x="54" y="192"/>
                  </a:lnTo>
                  <a:lnTo>
                    <a:pt x="54" y="224"/>
                  </a:lnTo>
                  <a:lnTo>
                    <a:pt x="54" y="224"/>
                  </a:lnTo>
                  <a:lnTo>
                    <a:pt x="46" y="234"/>
                  </a:lnTo>
                  <a:lnTo>
                    <a:pt x="34" y="256"/>
                  </a:lnTo>
                  <a:lnTo>
                    <a:pt x="16" y="288"/>
                  </a:lnTo>
                  <a:lnTo>
                    <a:pt x="16" y="288"/>
                  </a:lnTo>
                  <a:lnTo>
                    <a:pt x="14" y="294"/>
                  </a:lnTo>
                  <a:lnTo>
                    <a:pt x="14" y="298"/>
                  </a:lnTo>
                  <a:lnTo>
                    <a:pt x="14" y="298"/>
                  </a:lnTo>
                  <a:lnTo>
                    <a:pt x="18" y="304"/>
                  </a:lnTo>
                  <a:lnTo>
                    <a:pt x="22" y="306"/>
                  </a:lnTo>
                  <a:lnTo>
                    <a:pt x="58" y="314"/>
                  </a:lnTo>
                  <a:lnTo>
                    <a:pt x="58" y="456"/>
                  </a:lnTo>
                  <a:lnTo>
                    <a:pt x="58" y="456"/>
                  </a:lnTo>
                  <a:lnTo>
                    <a:pt x="58" y="462"/>
                  </a:lnTo>
                  <a:lnTo>
                    <a:pt x="62" y="470"/>
                  </a:lnTo>
                  <a:lnTo>
                    <a:pt x="68" y="474"/>
                  </a:lnTo>
                  <a:lnTo>
                    <a:pt x="76" y="474"/>
                  </a:lnTo>
                  <a:lnTo>
                    <a:pt x="80" y="474"/>
                  </a:lnTo>
                  <a:lnTo>
                    <a:pt x="80" y="474"/>
                  </a:lnTo>
                  <a:lnTo>
                    <a:pt x="88" y="474"/>
                  </a:lnTo>
                  <a:lnTo>
                    <a:pt x="94" y="470"/>
                  </a:lnTo>
                  <a:lnTo>
                    <a:pt x="98" y="462"/>
                  </a:lnTo>
                  <a:lnTo>
                    <a:pt x="100" y="456"/>
                  </a:lnTo>
                  <a:lnTo>
                    <a:pt x="100" y="326"/>
                  </a:lnTo>
                  <a:lnTo>
                    <a:pt x="100" y="326"/>
                  </a:lnTo>
                  <a:lnTo>
                    <a:pt x="104" y="326"/>
                  </a:lnTo>
                  <a:lnTo>
                    <a:pt x="104" y="326"/>
                  </a:lnTo>
                  <a:lnTo>
                    <a:pt x="112" y="324"/>
                  </a:lnTo>
                  <a:lnTo>
                    <a:pt x="112" y="456"/>
                  </a:lnTo>
                  <a:lnTo>
                    <a:pt x="112" y="456"/>
                  </a:lnTo>
                  <a:lnTo>
                    <a:pt x="112" y="462"/>
                  </a:lnTo>
                  <a:lnTo>
                    <a:pt x="116" y="470"/>
                  </a:lnTo>
                  <a:lnTo>
                    <a:pt x="122" y="474"/>
                  </a:lnTo>
                  <a:lnTo>
                    <a:pt x="130" y="474"/>
                  </a:lnTo>
                  <a:lnTo>
                    <a:pt x="134" y="474"/>
                  </a:lnTo>
                  <a:lnTo>
                    <a:pt x="134" y="474"/>
                  </a:lnTo>
                  <a:lnTo>
                    <a:pt x="142" y="474"/>
                  </a:lnTo>
                  <a:lnTo>
                    <a:pt x="148" y="470"/>
                  </a:lnTo>
                  <a:lnTo>
                    <a:pt x="152" y="462"/>
                  </a:lnTo>
                  <a:lnTo>
                    <a:pt x="154" y="456"/>
                  </a:lnTo>
                  <a:lnTo>
                    <a:pt x="154" y="314"/>
                  </a:lnTo>
                  <a:lnTo>
                    <a:pt x="184" y="306"/>
                  </a:lnTo>
                  <a:lnTo>
                    <a:pt x="184" y="306"/>
                  </a:lnTo>
                  <a:lnTo>
                    <a:pt x="190" y="304"/>
                  </a:lnTo>
                  <a:lnTo>
                    <a:pt x="194" y="298"/>
                  </a:lnTo>
                  <a:lnTo>
                    <a:pt x="194" y="298"/>
                  </a:lnTo>
                  <a:lnTo>
                    <a:pt x="194" y="294"/>
                  </a:lnTo>
                  <a:lnTo>
                    <a:pt x="192" y="288"/>
                  </a:lnTo>
                  <a:lnTo>
                    <a:pt x="192" y="288"/>
                  </a:lnTo>
                  <a:lnTo>
                    <a:pt x="174" y="256"/>
                  </a:lnTo>
                  <a:lnTo>
                    <a:pt x="160" y="234"/>
                  </a:lnTo>
                  <a:lnTo>
                    <a:pt x="154" y="224"/>
                  </a:lnTo>
                  <a:lnTo>
                    <a:pt x="156" y="134"/>
                  </a:lnTo>
                  <a:lnTo>
                    <a:pt x="202" y="118"/>
                  </a:lnTo>
                  <a:lnTo>
                    <a:pt x="202" y="118"/>
                  </a:lnTo>
                  <a:lnTo>
                    <a:pt x="206" y="114"/>
                  </a:lnTo>
                  <a:lnTo>
                    <a:pt x="210" y="110"/>
                  </a:lnTo>
                  <a:lnTo>
                    <a:pt x="214" y="106"/>
                  </a:lnTo>
                  <a:lnTo>
                    <a:pt x="214" y="102"/>
                  </a:lnTo>
                  <a:lnTo>
                    <a:pt x="224" y="14"/>
                  </a:lnTo>
                  <a:lnTo>
                    <a:pt x="224" y="14"/>
                  </a:lnTo>
                  <a:lnTo>
                    <a:pt x="224" y="8"/>
                  </a:lnTo>
                  <a:lnTo>
                    <a:pt x="222" y="4"/>
                  </a:lnTo>
                  <a:lnTo>
                    <a:pt x="222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100">
                <a:solidFill>
                  <a:srgbClr val="636362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46" name="Rechteck 45">
            <a:extLst>
              <a:ext uri="{FF2B5EF4-FFF2-40B4-BE49-F238E27FC236}">
                <a16:creationId xmlns:a16="http://schemas.microsoft.com/office/drawing/2014/main" id="{8D571EFC-886C-11E4-0BAA-007BA04F46BF}"/>
              </a:ext>
            </a:extLst>
          </p:cNvPr>
          <p:cNvSpPr/>
          <p:nvPr/>
        </p:nvSpPr>
        <p:spPr>
          <a:xfrm>
            <a:off x="1009650" y="1558925"/>
            <a:ext cx="1885950" cy="1235075"/>
          </a:xfrm>
          <a:prstGeom prst="rect">
            <a:avLst/>
          </a:prstGeom>
          <a:solidFill>
            <a:srgbClr val="1A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Dauer des Prozesses: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12-15 Monate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B4682D4-B429-6181-2CFB-4BE3538F8A12}"/>
              </a:ext>
            </a:extLst>
          </p:cNvPr>
          <p:cNvSpPr/>
          <p:nvPr/>
        </p:nvSpPr>
        <p:spPr>
          <a:xfrm rot="20776419">
            <a:off x="1530350" y="3335338"/>
            <a:ext cx="1989138" cy="9096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Veranstaltungen auf Ebene Stadtkirche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08ECD06-640F-C276-98E8-05E5C67E2792}"/>
              </a:ext>
            </a:extLst>
          </p:cNvPr>
          <p:cNvSpPr/>
          <p:nvPr/>
        </p:nvSpPr>
        <p:spPr>
          <a:xfrm rot="20776419">
            <a:off x="3784600" y="2779713"/>
            <a:ext cx="1989138" cy="9096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rgbClr val="FFFFFF"/>
                </a:solidFill>
                <a:latin typeface="Segoe Print" panose="02000800000000000000" pitchFamily="2" charset="0"/>
                <a:cs typeface="Arial" panose="020B0604020202020204" pitchFamily="34" charset="0"/>
              </a:rPr>
              <a:t>Beratungsprozesse in anderen PR in Dortmund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2DB6B4E-AC10-DE23-D4FA-268F02275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3833500-FAA0-26F2-0A3F-0C86E9B52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930" y="1855241"/>
            <a:ext cx="10857286" cy="1659575"/>
          </a:xfrm>
        </p:spPr>
        <p:txBody>
          <a:bodyPr/>
          <a:lstStyle/>
          <a:p>
            <a:r>
              <a:rPr lang="de-DE">
                <a:latin typeface="Segoe UI"/>
                <a:cs typeface="Segoe UI"/>
              </a:rPr>
              <a:t>Vorstellung des „ersten“ Bildes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C957B971-0774-C60D-8636-CE082E4010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578C5D-CAD0-700C-6E39-86DECFDD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- Präsentation des „ersten“ Bildes - </a:t>
            </a:r>
          </a:p>
        </p:txBody>
      </p:sp>
    </p:spTree>
    <p:extLst>
      <p:ext uri="{BB962C8B-B14F-4D97-AF65-F5344CB8AC3E}">
        <p14:creationId xmlns:p14="http://schemas.microsoft.com/office/powerpoint/2010/main" val="2656839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C1D43-5E70-2655-902C-726E0D78F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Gebäude, Eigentum, Immobilie, Tür enthält.&#10;&#10;KI-generierte Inhalte können fehlerhaft sein.">
            <a:extLst>
              <a:ext uri="{FF2B5EF4-FFF2-40B4-BE49-F238E27FC236}">
                <a16:creationId xmlns:a16="http://schemas.microsoft.com/office/drawing/2014/main" id="{1747E40A-7225-3A22-71B7-7F218DCDF4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r="15751"/>
          <a:stretch/>
        </p:blipFill>
        <p:spPr>
          <a:xfrm>
            <a:off x="208761" y="52192"/>
            <a:ext cx="6435129" cy="3741651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9FB0E0-8F40-766E-5BC2-E0D22C796E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DE" sz="4400">
                <a:latin typeface="Segoe UI"/>
                <a:cs typeface="Segoe UI"/>
              </a:rPr>
              <a:t>St. Meinolfus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E0D46C5-782E-5543-3C7C-A3C1C5D8E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200"/>
              </a:spcBef>
            </a:pPr>
            <a:r>
              <a:rPr lang="de-DE" sz="2800">
                <a:latin typeface="Segoe UI"/>
                <a:cs typeface="Segoe UI"/>
              </a:rPr>
              <a:t>Pastorale Highlights:</a:t>
            </a:r>
          </a:p>
          <a:p>
            <a:r>
              <a:rPr lang="de-DE" sz="2400">
                <a:latin typeface="Segoe UI"/>
                <a:cs typeface="Segoe UI"/>
                <a:sym typeface="Wingdings" panose="05000000000000000000" pitchFamily="2" charset="2"/>
              </a:rPr>
              <a:t> Verbandliche Jugendarbeit</a:t>
            </a:r>
            <a:endParaRPr lang="de-DE" sz="2400">
              <a:latin typeface="Segoe UI"/>
              <a:cs typeface="Segoe UI"/>
            </a:endParaRPr>
          </a:p>
          <a:p>
            <a:pPr marL="342900" indent="-342900">
              <a:spcBef>
                <a:spcPts val="200"/>
              </a:spcBef>
              <a:buFont typeface="Wingdings" panose="05000000000000000000" pitchFamily="2" charset="2"/>
              <a:buChar char="à"/>
            </a:pPr>
            <a:r>
              <a:rPr lang="de-DE" sz="2400">
                <a:latin typeface="Segoe UI"/>
                <a:cs typeface="Segoe UI"/>
              </a:rPr>
              <a:t>Katholische öffentliche Bücherei</a:t>
            </a:r>
          </a:p>
          <a:p>
            <a:pPr marL="342900" indent="-342900">
              <a:spcBef>
                <a:spcPts val="200"/>
              </a:spcBef>
              <a:buFont typeface="Wingdings" panose="05000000000000000000" pitchFamily="2" charset="2"/>
              <a:buChar char="à"/>
            </a:pPr>
            <a:endParaRPr lang="de-DE" sz="24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87117BC-D641-FAB2-B2AC-ACC9EB687F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25525" y="3259500"/>
            <a:ext cx="5376000" cy="2880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</a:pPr>
            <a:r>
              <a:rPr lang="de-DE"/>
              <a:t>Pfarrheim </a:t>
            </a:r>
          </a:p>
          <a:p>
            <a:pPr marL="342900" indent="-342900">
              <a:buFontTx/>
              <a:buChar char="-"/>
            </a:pPr>
            <a:r>
              <a:rPr lang="de-DE" sz="2400">
                <a:latin typeface="Segoe UI"/>
                <a:cs typeface="Segoe UI"/>
              </a:rPr>
              <a:t> Nutzung des großen Pfarrsaals</a:t>
            </a:r>
            <a:endParaRPr lang="de-DE" sz="2400">
              <a:latin typeface="Segoe UI"/>
              <a:cs typeface="Segoe UI"/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de-DE" sz="2400">
                <a:latin typeface="Segoe UI"/>
                <a:cs typeface="Segoe UI"/>
              </a:rPr>
              <a:t> Bedarfsgerechte Ertüchtigung und     Erweiterung</a:t>
            </a:r>
            <a:endParaRPr lang="de-DE" sz="2400"/>
          </a:p>
          <a:p>
            <a:pPr marL="342900" indent="-342900">
              <a:spcBef>
                <a:spcPts val="0"/>
              </a:spcBef>
              <a:buFontTx/>
              <a:buChar char="-"/>
            </a:pPr>
            <a:endParaRPr lang="de-DE" sz="2000"/>
          </a:p>
          <a:p>
            <a:endParaRPr lang="de-DE" sz="2000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334939B9-E784-D4AC-AC11-7AD662C88F74}"/>
              </a:ext>
            </a:extLst>
          </p:cNvPr>
          <p:cNvSpPr txBox="1">
            <a:spLocks/>
          </p:cNvSpPr>
          <p:nvPr/>
        </p:nvSpPr>
        <p:spPr>
          <a:xfrm>
            <a:off x="6811825" y="49123"/>
            <a:ext cx="5400000" cy="2880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rgbClr val="FF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Segoe UI"/>
                <a:cs typeface="Segoe UI"/>
              </a:rPr>
              <a:t>Kirche</a:t>
            </a:r>
          </a:p>
          <a:p>
            <a:pPr marL="457200" indent="-457200">
              <a:buFontTx/>
              <a:buChar char="-"/>
            </a:pPr>
            <a:r>
              <a:rPr lang="de-DE" sz="2400">
                <a:latin typeface="Segoe UI"/>
                <a:cs typeface="Segoe UI"/>
              </a:rPr>
              <a:t>Aufgabe unter Berücksichtigung gesellschaftlicher und sozialer Aspekte</a:t>
            </a:r>
          </a:p>
          <a:p>
            <a:endParaRPr lang="de-DE" sz="1000">
              <a:latin typeface="Segoe UI"/>
              <a:cs typeface="Segoe UI"/>
            </a:endParaRPr>
          </a:p>
          <a:p>
            <a:r>
              <a:rPr lang="de-DE">
                <a:latin typeface="Segoe UI"/>
                <a:cs typeface="Segoe UI"/>
              </a:rPr>
              <a:t>Pfarrhaus</a:t>
            </a:r>
          </a:p>
          <a:p>
            <a:pPr marL="457200" indent="-457200">
              <a:buFontTx/>
              <a:buChar char="-"/>
            </a:pPr>
            <a:r>
              <a:rPr lang="de-DE" sz="2400">
                <a:latin typeface="Segoe UI"/>
                <a:cs typeface="Segoe UI"/>
              </a:rPr>
              <a:t>Umnutzung des Pfarrbüros als wirtschaftliche Einheit,                ggf. Vermarktung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31907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FCBB3-5443-F115-7FF7-54D0EE94F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3C7FB7F-4FDB-5CDE-F490-2F3FB86C5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354" y="3632119"/>
            <a:ext cx="6446970" cy="1198056"/>
          </a:xfrm>
        </p:spPr>
        <p:txBody>
          <a:bodyPr/>
          <a:lstStyle/>
          <a:p>
            <a:r>
              <a:rPr lang="de-DE"/>
              <a:t>St. Martin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2EEBA5-4400-6ED8-0399-E62CD309FC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3354" y="4520557"/>
            <a:ext cx="6446970" cy="2127147"/>
          </a:xfrm>
        </p:spPr>
        <p:txBody>
          <a:bodyPr/>
          <a:lstStyle/>
          <a:p>
            <a:r>
              <a:rPr lang="de-DE" sz="2700" dirty="0">
                <a:latin typeface="Segoe UI"/>
                <a:cs typeface="Segoe UI"/>
              </a:rPr>
              <a:t>Pastorale Highlights</a:t>
            </a:r>
            <a:endParaRPr lang="de-DE" sz="2700" dirty="0"/>
          </a:p>
          <a:p>
            <a:pPr marL="342900" indent="-342900" algn="just">
              <a:buChar char="•"/>
            </a:pPr>
            <a:r>
              <a:rPr lang="de-DE" sz="2000" dirty="0">
                <a:latin typeface="Segoe UI"/>
                <a:cs typeface="Segoe UI"/>
              </a:rPr>
              <a:t>besondere Gottesdienste</a:t>
            </a:r>
            <a:endParaRPr lang="de-DE" sz="2000" dirty="0"/>
          </a:p>
          <a:p>
            <a:pPr algn="just"/>
            <a:r>
              <a:rPr lang="de-DE" sz="2000" dirty="0">
                <a:latin typeface="Segoe UI"/>
                <a:cs typeface="Segoe UI"/>
              </a:rPr>
              <a:t>  (Familien, Kleinkinder, Wort-Gottes-Feier)</a:t>
            </a:r>
            <a:endParaRPr lang="de-DE" sz="2000" dirty="0"/>
          </a:p>
          <a:p>
            <a:pPr marL="342900" indent="-342900">
              <a:buChar char="•"/>
            </a:pPr>
            <a:r>
              <a:rPr lang="de-DE" sz="2000" dirty="0">
                <a:latin typeface="Segoe UI"/>
                <a:cs typeface="Segoe UI"/>
              </a:rPr>
              <a:t>Offene Jugendarbeit (OT)</a:t>
            </a:r>
            <a:endParaRPr lang="de-DE" sz="2000" dirty="0"/>
          </a:p>
          <a:p>
            <a:pPr marL="342900" indent="-342900">
              <a:buChar char="•"/>
            </a:pPr>
            <a:r>
              <a:rPr lang="de-DE" sz="2000" dirty="0">
                <a:latin typeface="Segoe UI"/>
                <a:cs typeface="Segoe UI"/>
              </a:rPr>
              <a:t>Arbeitsgruppe Taufpastoral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4CCA903-B934-6CDC-70DB-CEB5815F53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3315" y="2972407"/>
            <a:ext cx="5398411" cy="32946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2700">
                <a:latin typeface="Segoe UI"/>
                <a:cs typeface="Segoe UI"/>
              </a:rPr>
              <a:t>Pastoralen Ort </a:t>
            </a:r>
            <a:br>
              <a:rPr lang="de-DE" sz="2700" dirty="0">
                <a:latin typeface="Segoe UI"/>
                <a:cs typeface="Segoe UI"/>
              </a:rPr>
            </a:br>
            <a:r>
              <a:rPr lang="de-DE" sz="2700">
                <a:latin typeface="Segoe UI"/>
                <a:cs typeface="Segoe UI"/>
              </a:rPr>
              <a:t>um das Atrium schaffen</a:t>
            </a:r>
          </a:p>
          <a:p>
            <a:endParaRPr lang="de-DE" sz="2200">
              <a:latin typeface="Segoe UI"/>
              <a:cs typeface="Segoe UI"/>
            </a:endParaRPr>
          </a:p>
          <a:p>
            <a:r>
              <a:rPr lang="de-DE" sz="2700" dirty="0">
                <a:latin typeface="Segoe UI"/>
                <a:cs typeface="Segoe UI"/>
              </a:rPr>
              <a:t>Pfarrheim</a:t>
            </a:r>
            <a:endParaRPr lang="de-DE" sz="2700" dirty="0"/>
          </a:p>
          <a:p>
            <a:pPr marL="342900" indent="-342900">
              <a:spcAft>
                <a:spcPts val="1200"/>
              </a:spcAft>
              <a:buFont typeface="Calibri"/>
              <a:buChar char="-"/>
            </a:pPr>
            <a:r>
              <a:rPr lang="de-DE" sz="2100" dirty="0">
                <a:latin typeface="Segoe UI"/>
                <a:cs typeface="Segoe UI"/>
              </a:rPr>
              <a:t>Ort für Gruppen und Begegnung</a:t>
            </a:r>
          </a:p>
          <a:p>
            <a:r>
              <a:rPr lang="de-DE" sz="2700" dirty="0">
                <a:latin typeface="Segoe UI"/>
                <a:cs typeface="Segoe UI"/>
              </a:rPr>
              <a:t>Kirche</a:t>
            </a:r>
          </a:p>
          <a:p>
            <a:pPr marL="342900" indent="-342900">
              <a:buFont typeface="Calibri"/>
              <a:buChar char="-"/>
            </a:pPr>
            <a:r>
              <a:rPr lang="de-DE" sz="2100" dirty="0">
                <a:latin typeface="Segoe UI"/>
                <a:cs typeface="Segoe UI"/>
              </a:rPr>
              <a:t>Werktagskapelle + zusätzliche Fläche </a:t>
            </a:r>
            <a:br>
              <a:rPr lang="de-DE" sz="2100" dirty="0">
                <a:latin typeface="Segoe UI"/>
                <a:cs typeface="Segoe UI"/>
              </a:rPr>
            </a:br>
            <a:r>
              <a:rPr lang="de-DE" sz="2100" dirty="0">
                <a:latin typeface="Segoe UI"/>
                <a:cs typeface="Segoe UI"/>
              </a:rPr>
              <a:t>als Gottesdienstort + zusätzliche Flächen für Kontaktbüro und Begegnung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90E6CC6-6062-0097-0144-FD0E2FD126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16000" y="180950"/>
            <a:ext cx="5400000" cy="28021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2700">
                <a:latin typeface="Segoe UI"/>
                <a:cs typeface="Segoe UI"/>
              </a:rPr>
              <a:t>Kirche</a:t>
            </a:r>
          </a:p>
          <a:p>
            <a:pPr marL="342900" indent="-342900">
              <a:spcAft>
                <a:spcPts val="1200"/>
              </a:spcAft>
              <a:buFont typeface="Calibri" panose="020B0604020202020204" pitchFamily="34" charset="0"/>
              <a:buChar char="-"/>
            </a:pPr>
            <a:r>
              <a:rPr lang="de-DE" sz="2100">
                <a:latin typeface="Segoe UI"/>
                <a:cs typeface="Segoe UI"/>
              </a:rPr>
              <a:t>teilweise Vermarktung der Flächen (Verkleinerung)</a:t>
            </a:r>
          </a:p>
          <a:p>
            <a:r>
              <a:rPr lang="de-DE" sz="2700">
                <a:latin typeface="Segoe UI"/>
                <a:cs typeface="Segoe UI"/>
              </a:rPr>
              <a:t>Pfarrhaus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de-DE" sz="2100">
                <a:latin typeface="Segoe UI"/>
                <a:cs typeface="Segoe UI"/>
              </a:rPr>
              <a:t>Umzug des Kontaktbüros und Vermarktung des Gebäudes</a:t>
            </a:r>
          </a:p>
          <a:p>
            <a:pPr marL="342900" indent="-342900">
              <a:buFont typeface="Calibri"/>
              <a:buChar char="-"/>
            </a:pPr>
            <a:r>
              <a:rPr lang="de-DE" sz="2100">
                <a:latin typeface="Segoe UI"/>
                <a:cs typeface="Segoe UI"/>
              </a:rPr>
              <a:t>Bestand der Dienstwohnung </a:t>
            </a:r>
            <a:br>
              <a:rPr lang="de-DE" sz="2100">
                <a:latin typeface="Segoe UI"/>
                <a:cs typeface="Segoe UI"/>
              </a:rPr>
            </a:br>
            <a:r>
              <a:rPr lang="de-DE" sz="2100">
                <a:latin typeface="Segoe UI"/>
                <a:cs typeface="Segoe UI"/>
              </a:rPr>
              <a:t>muss noch geprüft werden</a:t>
            </a:r>
          </a:p>
        </p:txBody>
      </p:sp>
      <p:pic>
        <p:nvPicPr>
          <p:cNvPr id="6" name="Bildplatzhalter 5" descr="Ein Bild, das draußen, Himmel, Baum, Fenster enthält.&#10;&#10;KI-generierte Inhalte können fehlerhaft sein.">
            <a:extLst>
              <a:ext uri="{FF2B5EF4-FFF2-40B4-BE49-F238E27FC236}">
                <a16:creationId xmlns:a16="http://schemas.microsoft.com/office/drawing/2014/main" id="{21081608-5B34-FBA4-C41A-73ED62C958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454" b="11454"/>
          <a:stretch/>
        </p:blipFill>
        <p:spPr/>
      </p:pic>
    </p:spTree>
    <p:extLst>
      <p:ext uri="{BB962C8B-B14F-4D97-AF65-F5344CB8AC3E}">
        <p14:creationId xmlns:p14="http://schemas.microsoft.com/office/powerpoint/2010/main" val="247469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E8E69-2FE7-4BC5-2FD9-17CC6C8A8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3F834A8-9C6F-BA93-D89B-C8A05A07CD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St. Liborius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683565D-F248-2D64-CF83-89125C8A0C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Pastorale Highlights: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400" dirty="0">
                <a:sym typeface="Wingdings" panose="05000000000000000000" pitchFamily="2" charset="2"/>
              </a:rPr>
              <a:t>Filiale der Dortmunder Tafel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400" dirty="0">
                <a:sym typeface="Wingdings" panose="05000000000000000000" pitchFamily="2" charset="2"/>
              </a:rPr>
              <a:t>Verbandliche Jugendarbeit (DPSG)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400" dirty="0">
                <a:sym typeface="Wingdings" panose="05000000000000000000" pitchFamily="2" charset="2"/>
              </a:rPr>
              <a:t>Christliches Vereinsleben</a:t>
            </a:r>
            <a:endParaRPr lang="de-DE" sz="240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ECF2A0C4-D87E-D745-ACBF-D195EC1C0F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3315" y="2592749"/>
            <a:ext cx="5376000" cy="28800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de-DE">
                <a:latin typeface="Segoe UI"/>
                <a:cs typeface="Segoe UI"/>
              </a:rPr>
              <a:t>Kirche</a:t>
            </a: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de-DE" sz="2200">
                <a:latin typeface="Segoe UI"/>
                <a:cs typeface="Segoe UI"/>
              </a:rPr>
              <a:t>Aufnahme der rumänischen Gemeinde	</a:t>
            </a:r>
          </a:p>
          <a:p>
            <a:r>
              <a:rPr lang="de-DE">
                <a:latin typeface="Segoe UI"/>
                <a:cs typeface="Segoe UI"/>
              </a:rPr>
              <a:t>Pfarrheim</a:t>
            </a:r>
          </a:p>
          <a:p>
            <a:pPr marL="457200" indent="-457200">
              <a:spcAft>
                <a:spcPts val="600"/>
              </a:spcAft>
              <a:buFontTx/>
              <a:buChar char="-"/>
            </a:pPr>
            <a:r>
              <a:rPr lang="de-DE" sz="2200">
                <a:latin typeface="Segoe UI"/>
                <a:cs typeface="Segoe UI"/>
              </a:rPr>
              <a:t>Sicherung des Tafel Standortes</a:t>
            </a: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de-DE" sz="2200">
                <a:latin typeface="Segoe UI"/>
                <a:cs typeface="Segoe UI"/>
              </a:rPr>
              <a:t>Sicherung des Standortes auch durch gelegentliche Vermietung der Säle</a:t>
            </a:r>
          </a:p>
          <a:p>
            <a:r>
              <a:rPr lang="de-DE">
                <a:latin typeface="Segoe UI"/>
                <a:cs typeface="Segoe UI"/>
              </a:rPr>
              <a:t>Offene Jugendarbeit (OT)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D4A392A-6ED0-6163-9C75-1686E2F9D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latin typeface="Segoe UI"/>
                <a:cs typeface="Segoe UI"/>
              </a:rPr>
              <a:t>Pfarrhaus </a:t>
            </a:r>
          </a:p>
          <a:p>
            <a:pPr marL="457200" indent="-457200">
              <a:buFontTx/>
              <a:buChar char="-"/>
            </a:pPr>
            <a:r>
              <a:rPr lang="de-DE" sz="2200">
                <a:latin typeface="Segoe UI"/>
                <a:cs typeface="Segoe UI"/>
              </a:rPr>
              <a:t>Pfarrbüro seit 31.12.2024 geschlossen</a:t>
            </a: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de-DE" sz="2200">
                <a:latin typeface="Segoe UI"/>
                <a:cs typeface="Segoe UI"/>
              </a:rPr>
              <a:t>Verkauf des Gebäudes</a:t>
            </a:r>
          </a:p>
          <a:p>
            <a:r>
              <a:rPr lang="de-DE">
                <a:latin typeface="Segoe UI"/>
                <a:cs typeface="Segoe UI"/>
              </a:rPr>
              <a:t>Jugendheim </a:t>
            </a:r>
          </a:p>
          <a:p>
            <a:pPr marL="457200" indent="-457200">
              <a:buFontTx/>
              <a:buChar char="-"/>
            </a:pPr>
            <a:r>
              <a:rPr lang="de-DE" sz="2200">
                <a:latin typeface="Segoe UI"/>
                <a:cs typeface="Segoe UI"/>
              </a:rPr>
              <a:t>Nutzung durch die Kita gGmbH</a:t>
            </a:r>
          </a:p>
          <a:p>
            <a:endParaRPr lang="de-DE"/>
          </a:p>
        </p:txBody>
      </p:sp>
      <p:pic>
        <p:nvPicPr>
          <p:cNvPr id="22" name="Bildplatzhalter 21" descr="Ein Bild, das draußen, Himmel, Baum, Gebäude enthält.&#10;&#10;KI-generierte Inhalte können fehlerhaft sein.">
            <a:extLst>
              <a:ext uri="{FF2B5EF4-FFF2-40B4-BE49-F238E27FC236}">
                <a16:creationId xmlns:a16="http://schemas.microsoft.com/office/drawing/2014/main" id="{96814285-151F-2593-6363-1DA1B86E86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6" b="134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88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AC4F6-1B82-A677-0724-222D19E9E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Ein Bild, das draußen, Baum, Auto, Himmel enthält.&#10;&#10;KI-generierte Inhalte können fehlerhaft sein.">
            <a:extLst>
              <a:ext uri="{FF2B5EF4-FFF2-40B4-BE49-F238E27FC236}">
                <a16:creationId xmlns:a16="http://schemas.microsoft.com/office/drawing/2014/main" id="{84C0848B-D28E-2DC9-D7F2-EDFB5C7FF2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r="1197"/>
          <a:stretch/>
        </p:blipFill>
        <p:spPr/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95E253-7593-8963-421B-5D345E77E6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030" y="3518925"/>
            <a:ext cx="6446970" cy="1080000"/>
          </a:xfrm>
        </p:spPr>
        <p:txBody>
          <a:bodyPr/>
          <a:lstStyle/>
          <a:p>
            <a:r>
              <a:rPr lang="de-DE"/>
              <a:t>St. Franziskus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D947ACC-D62B-13E6-BDAC-9ABB44CA8D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055" y="4791267"/>
            <a:ext cx="6630235" cy="1757353"/>
          </a:xfrm>
        </p:spPr>
        <p:txBody>
          <a:bodyPr/>
          <a:lstStyle/>
          <a:p>
            <a:r>
              <a:rPr lang="de-DE" dirty="0">
                <a:latin typeface="Segoe UI"/>
                <a:cs typeface="Segoe UI"/>
              </a:rPr>
              <a:t>Pastorale Highlights:</a:t>
            </a:r>
          </a:p>
          <a:p>
            <a:r>
              <a:rPr lang="de-DE" sz="2000" dirty="0">
                <a:latin typeface="Segoe UI"/>
                <a:cs typeface="Segoe UI"/>
                <a:sym typeface="wingdings"/>
              </a:rPr>
              <a:t></a:t>
            </a:r>
            <a:r>
              <a:rPr lang="de-DE" sz="2400" dirty="0">
                <a:latin typeface="Segoe UI"/>
                <a:cs typeface="Segoe UI"/>
                <a:sym typeface="Wingdings" panose="05000000000000000000" pitchFamily="2" charset="2"/>
              </a:rPr>
              <a:t> </a:t>
            </a:r>
            <a:r>
              <a:rPr lang="de-DE" sz="2000" dirty="0">
                <a:latin typeface="Segoe UI"/>
                <a:cs typeface="Segoe UI"/>
                <a:sym typeface="Wingdings" panose="05000000000000000000" pitchFamily="2" charset="2"/>
              </a:rPr>
              <a:t>Starkes</a:t>
            </a:r>
            <a:r>
              <a:rPr lang="de-DE" sz="2000" dirty="0">
                <a:latin typeface="Segoe UI"/>
                <a:cs typeface="Segoe UI"/>
              </a:rPr>
              <a:t> Gemeinde- und Vereinsleben, viele</a:t>
            </a:r>
            <a:br>
              <a:rPr lang="de-DE" sz="2000" dirty="0">
                <a:latin typeface="Segoe UI"/>
                <a:cs typeface="Segoe UI"/>
              </a:rPr>
            </a:br>
            <a:r>
              <a:rPr lang="de-DE" sz="2000" dirty="0">
                <a:latin typeface="Segoe UI"/>
                <a:cs typeface="Segoe UI"/>
              </a:rPr>
              <a:t>      Jugend- und Musikgruppen, großer Pfadfinderstamm</a:t>
            </a:r>
            <a:endParaRPr lang="de-DE" sz="2000" dirty="0"/>
          </a:p>
          <a:p>
            <a:r>
              <a:rPr lang="de-DE" sz="2000" dirty="0">
                <a:latin typeface="Segoe UI"/>
                <a:cs typeface="Segoe UI"/>
                <a:sym typeface="Wingdings" panose="05000000000000000000" pitchFamily="2" charset="2"/>
              </a:rPr>
              <a:t> Pastorale Anlaufstelle, fast 24/7, in enger Kooperation</a:t>
            </a:r>
            <a:endParaRPr lang="de-DE" sz="2000" dirty="0">
              <a:latin typeface="Segoe UI"/>
              <a:cs typeface="Segoe UI"/>
            </a:endParaRPr>
          </a:p>
          <a:p>
            <a:r>
              <a:rPr lang="de-DE" sz="2000" dirty="0">
                <a:latin typeface="Segoe UI"/>
                <a:cs typeface="Segoe UI"/>
                <a:sym typeface="Wingdings" panose="05000000000000000000" pitchFamily="2" charset="2"/>
              </a:rPr>
              <a:t>     mit dem Franziskanerorden</a:t>
            </a:r>
            <a:endParaRPr lang="de-DE" sz="2000" dirty="0">
              <a:latin typeface="Segoe UI"/>
              <a:cs typeface="Segoe UI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000" dirty="0">
                <a:latin typeface="Segoe UI"/>
                <a:cs typeface="Segoe UI"/>
              </a:rPr>
              <a:t>Obdachlosenfrühstück, Kleiderkammer, große</a:t>
            </a:r>
          </a:p>
          <a:p>
            <a:r>
              <a:rPr lang="de-DE" sz="2000" dirty="0">
                <a:latin typeface="Segoe UI"/>
                <a:cs typeface="Segoe UI"/>
              </a:rPr>
              <a:t>     Gemeindebücherei</a:t>
            </a:r>
          </a:p>
          <a:p>
            <a:endParaRPr lang="de-DE" sz="2400" dirty="0">
              <a:latin typeface="Segoe UI"/>
              <a:cs typeface="Segoe UI"/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EB390387-3B8C-5ACA-71AA-359DB44EEE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3315" y="2919304"/>
            <a:ext cx="5380256" cy="302969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de-DE">
                <a:latin typeface="Segoe UI"/>
                <a:cs typeface="Segoe UI"/>
              </a:rPr>
              <a:t>Kirche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de-DE" sz="2200">
                <a:latin typeface="Segoe UI"/>
                <a:cs typeface="Segoe UI"/>
              </a:rPr>
              <a:t>Erhalt des denkmalgeschützten Gebäudes</a:t>
            </a:r>
          </a:p>
          <a:p>
            <a:pPr marL="457200" indent="-457200">
              <a:buFont typeface="Calibri"/>
              <a:buChar char="-"/>
            </a:pPr>
            <a:r>
              <a:rPr lang="de-DE" sz="2400">
                <a:latin typeface="Segoe UI"/>
                <a:cs typeface="Segoe UI"/>
              </a:rPr>
              <a:t>Als verlässlicher Ort für Eucharistie (tägliche Gottesdienste)</a:t>
            </a:r>
          </a:p>
          <a:p>
            <a:r>
              <a:rPr lang="de-DE">
                <a:latin typeface="Segoe UI"/>
                <a:cs typeface="Segoe UI"/>
              </a:rPr>
              <a:t>Gemeindesäle und –garten</a:t>
            </a:r>
          </a:p>
          <a:p>
            <a:pPr marL="457200" indent="-457200">
              <a:buFont typeface="Calibri"/>
              <a:buChar char="-"/>
            </a:pPr>
            <a:r>
              <a:rPr lang="de-DE" sz="2400">
                <a:latin typeface="Segoe UI"/>
                <a:cs typeface="Segoe UI"/>
              </a:rPr>
              <a:t>Große Veranstaltungsflächen im Pastoralen Raum</a:t>
            </a:r>
          </a:p>
          <a:p>
            <a:r>
              <a:rPr lang="de-DE">
                <a:latin typeface="Segoe UI"/>
                <a:cs typeface="Segoe UI"/>
              </a:rPr>
              <a:t>Gemeindehaus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de-DE" sz="2400">
                <a:latin typeface="Segoe UI"/>
                <a:cs typeface="Segoe UI"/>
              </a:rPr>
              <a:t>Vollständiger Umbau im Rahmen des Kita-Umbaus erfolgt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7F59434-EFCC-E475-2BA6-2469BC9A8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de-DE">
                <a:latin typeface="Segoe UI"/>
                <a:cs typeface="Segoe UI"/>
              </a:rPr>
              <a:t>Flächen im Gemeindehaus und Kloster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de-DE" sz="2200">
                <a:latin typeface="Segoe UI"/>
                <a:cs typeface="Segoe UI"/>
              </a:rPr>
              <a:t>Abstimmung welche Funktionen zwingend in welchem Objekt verbleiben sollen/müssen. Nachfolgend räumliche Verdichtung und entsprechende zur Verfügungstellung der nicht mehr genutzten Flächen </a:t>
            </a:r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30860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TM10001105[[fn=Ernte]]</Template>
  <TotalTime>0</TotalTime>
  <Words>840</Words>
  <Application>Microsoft Office PowerPoint</Application>
  <PresentationFormat>Breitbild</PresentationFormat>
  <Paragraphs>195</Paragraphs>
  <Slides>18</Slides>
  <Notes>14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Segoe Print</vt:lpstr>
      <vt:lpstr>Segoe UI</vt:lpstr>
      <vt:lpstr>Wingdings</vt:lpstr>
      <vt:lpstr>Wingdings</vt:lpstr>
      <vt:lpstr>Office</vt:lpstr>
      <vt:lpstr>Benutzerdefiniertes Design</vt:lpstr>
      <vt:lpstr>PowerPoint-Präsentation</vt:lpstr>
      <vt:lpstr>PowerPoint-Präsentation</vt:lpstr>
      <vt:lpstr>Herzlich Willkommen</vt:lpstr>
      <vt:lpstr>Was bisher geschah…</vt:lpstr>
      <vt:lpstr>Vorstellung des „ersten“ Bildes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Feedback und Austausch</vt:lpstr>
      <vt:lpstr>Öffnung des Plenums</vt:lpstr>
      <vt:lpstr>Ihr Feedback ist möglich  vom 16.3 bis 30.3.2025</vt:lpstr>
      <vt:lpstr>Verabschiedung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Ute Huesken-Borchert</dc:creator>
  <cp:lastModifiedBy>Ute Huesken-Borchert</cp:lastModifiedBy>
  <cp:revision>83</cp:revision>
  <dcterms:created xsi:type="dcterms:W3CDTF">2025-02-21T07:56:38Z</dcterms:created>
  <dcterms:modified xsi:type="dcterms:W3CDTF">2025-03-13T08:25:34Z</dcterms:modified>
</cp:coreProperties>
</file>